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30"/>
  </p:handoutMasterIdLst>
  <p:sldIdLst>
    <p:sldId id="257" r:id="rId4"/>
    <p:sldId id="263" r:id="rId6"/>
    <p:sldId id="264" r:id="rId7"/>
    <p:sldId id="265" r:id="rId8"/>
    <p:sldId id="266" r:id="rId9"/>
    <p:sldId id="267" r:id="rId10"/>
    <p:sldId id="268" r:id="rId11"/>
    <p:sldId id="270" r:id="rId12"/>
    <p:sldId id="271" r:id="rId13"/>
    <p:sldId id="272" r:id="rId14"/>
    <p:sldId id="274" r:id="rId15"/>
    <p:sldId id="281" r:id="rId16"/>
    <p:sldId id="282" r:id="rId17"/>
    <p:sldId id="283" r:id="rId18"/>
    <p:sldId id="284" r:id="rId19"/>
    <p:sldId id="285" r:id="rId20"/>
    <p:sldId id="286" r:id="rId21"/>
    <p:sldId id="287" r:id="rId22"/>
    <p:sldId id="288" r:id="rId23"/>
    <p:sldId id="289" r:id="rId24"/>
    <p:sldId id="290" r:id="rId25"/>
    <p:sldId id="300" r:id="rId26"/>
    <p:sldId id="301" r:id="rId27"/>
    <p:sldId id="303" r:id="rId28"/>
    <p:sldId id="302" r:id="rId29"/>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4" Type="http://schemas.openxmlformats.org/officeDocument/2006/relationships/tags" Target="tags/tag297.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8" Type="http://schemas.openxmlformats.org/officeDocument/2006/relationships/tags" Target="../tags/tag14.xml"/><Relationship Id="rId17" Type="http://schemas.openxmlformats.org/officeDocument/2006/relationships/tags" Target="../tags/tag13.xml"/><Relationship Id="rId16" Type="http://schemas.openxmlformats.org/officeDocument/2006/relationships/tags" Target="../tags/tag12.xml"/><Relationship Id="rId15" Type="http://schemas.openxmlformats.org/officeDocument/2006/relationships/tags" Target="../tags/tag11.xml"/><Relationship Id="rId14" Type="http://schemas.openxmlformats.org/officeDocument/2006/relationships/tags" Target="../tags/tag10.xml"/><Relationship Id="rId13" Type="http://schemas.openxmlformats.org/officeDocument/2006/relationships/image" Target="../media/image3.svg"/><Relationship Id="rId12" Type="http://schemas.openxmlformats.org/officeDocument/2006/relationships/image" Target="../media/image2.png"/><Relationship Id="rId11" Type="http://schemas.openxmlformats.org/officeDocument/2006/relationships/tags" Target="../tags/tag9.xml"/><Relationship Id="rId10"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5" Type="http://schemas.openxmlformats.org/officeDocument/2006/relationships/tags" Target="../tags/tag86.xml"/><Relationship Id="rId14" Type="http://schemas.openxmlformats.org/officeDocument/2006/relationships/tags" Target="../tags/tag85.xml"/><Relationship Id="rId13" Type="http://schemas.openxmlformats.org/officeDocument/2006/relationships/tags" Target="../tags/tag84.xml"/><Relationship Id="rId12" Type="http://schemas.openxmlformats.org/officeDocument/2006/relationships/tags" Target="../tags/tag83.xml"/><Relationship Id="rId11" Type="http://schemas.openxmlformats.org/officeDocument/2006/relationships/tags" Target="../tags/tag82.xml"/><Relationship Id="rId10"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8" Type="http://schemas.openxmlformats.org/officeDocument/2006/relationships/tags" Target="../tags/tag109.xml"/><Relationship Id="rId17" Type="http://schemas.openxmlformats.org/officeDocument/2006/relationships/tags" Target="../tags/tag108.xml"/><Relationship Id="rId16" Type="http://schemas.openxmlformats.org/officeDocument/2006/relationships/tags" Target="../tags/tag107.xml"/><Relationship Id="rId15" Type="http://schemas.openxmlformats.org/officeDocument/2006/relationships/tags" Target="../tags/tag106.xml"/><Relationship Id="rId14" Type="http://schemas.openxmlformats.org/officeDocument/2006/relationships/tags" Target="../tags/tag105.xml"/><Relationship Id="rId13" Type="http://schemas.openxmlformats.org/officeDocument/2006/relationships/image" Target="../media/image3.svg"/><Relationship Id="rId12" Type="http://schemas.openxmlformats.org/officeDocument/2006/relationships/image" Target="../media/image2.png"/><Relationship Id="rId11" Type="http://schemas.openxmlformats.org/officeDocument/2006/relationships/tags" Target="../tags/tag104.xml"/><Relationship Id="rId10"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9" Type="http://schemas.openxmlformats.org/officeDocument/2006/relationships/tags" Target="../tags/tag138.xml"/><Relationship Id="rId18" Type="http://schemas.openxmlformats.org/officeDocument/2006/relationships/tags" Target="../tags/tag137.xml"/><Relationship Id="rId17" Type="http://schemas.openxmlformats.org/officeDocument/2006/relationships/tags" Target="../tags/tag136.xml"/><Relationship Id="rId16" Type="http://schemas.openxmlformats.org/officeDocument/2006/relationships/tags" Target="../tags/tag135.xml"/><Relationship Id="rId15" Type="http://schemas.openxmlformats.org/officeDocument/2006/relationships/tags" Target="../tags/tag134.xml"/><Relationship Id="rId14" Type="http://schemas.openxmlformats.org/officeDocument/2006/relationships/tags" Target="../tags/tag133.xml"/><Relationship Id="rId13" Type="http://schemas.openxmlformats.org/officeDocument/2006/relationships/tags" Target="../tags/tag132.xml"/><Relationship Id="rId12" Type="http://schemas.openxmlformats.org/officeDocument/2006/relationships/image" Target="../media/image4.png"/><Relationship Id="rId11" Type="http://schemas.openxmlformats.org/officeDocument/2006/relationships/tags" Target="../tags/tag131.xml"/><Relationship Id="rId10" Type="http://schemas.openxmlformats.org/officeDocument/2006/relationships/tags" Target="../tags/tag130.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144.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tags" Target="../tags/tag151.xml"/><Relationship Id="rId7" Type="http://schemas.openxmlformats.org/officeDocument/2006/relationships/tags" Target="../tags/tag150.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163.xml"/><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76.xml"/><Relationship Id="rId8" Type="http://schemas.openxmlformats.org/officeDocument/2006/relationships/tags" Target="../tags/tag175.xml"/><Relationship Id="rId7" Type="http://schemas.openxmlformats.org/officeDocument/2006/relationships/tags" Target="../tags/tag174.xml"/><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5" Type="http://schemas.openxmlformats.org/officeDocument/2006/relationships/tags" Target="../tags/tag181.xml"/><Relationship Id="rId14" Type="http://schemas.openxmlformats.org/officeDocument/2006/relationships/tags" Target="../tags/tag180.xml"/><Relationship Id="rId13" Type="http://schemas.openxmlformats.org/officeDocument/2006/relationships/tags" Target="../tags/tag179.xml"/><Relationship Id="rId12" Type="http://schemas.openxmlformats.org/officeDocument/2006/relationships/tags" Target="../tags/tag178.xml"/><Relationship Id="rId11" Type="http://schemas.openxmlformats.org/officeDocument/2006/relationships/tags" Target="../tags/tag177.xml"/><Relationship Id="rId10"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9" Type="http://schemas.openxmlformats.org/officeDocument/2006/relationships/tags" Target="../tags/tag43.xml"/><Relationship Id="rId18" Type="http://schemas.openxmlformats.org/officeDocument/2006/relationships/tags" Target="../tags/tag42.xml"/><Relationship Id="rId17" Type="http://schemas.openxmlformats.org/officeDocument/2006/relationships/tags" Target="../tags/tag41.xml"/><Relationship Id="rId16" Type="http://schemas.openxmlformats.org/officeDocument/2006/relationships/tags" Target="../tags/tag40.xml"/><Relationship Id="rId15" Type="http://schemas.openxmlformats.org/officeDocument/2006/relationships/tags" Target="../tags/tag39.xml"/><Relationship Id="rId14" Type="http://schemas.openxmlformats.org/officeDocument/2006/relationships/tags" Target="../tags/tag38.xml"/><Relationship Id="rId13" Type="http://schemas.openxmlformats.org/officeDocument/2006/relationships/tags" Target="../tags/tag37.xml"/><Relationship Id="rId12" Type="http://schemas.openxmlformats.org/officeDocument/2006/relationships/image" Target="../media/image4.png"/><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12" name="单圆角矩形 2"/>
          <p:cNvSpPr/>
          <p:nvPr>
            <p:custDataLst>
              <p:tags r:id="rId2"/>
            </p:custDataLst>
          </p:nvPr>
        </p:nvSpPr>
        <p:spPr>
          <a:xfrm flipH="1">
            <a:off x="6553199" y="2958823"/>
            <a:ext cx="5649373" cy="2935322"/>
          </a:xfrm>
          <a:prstGeom prst="round1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75" name="矩形 174"/>
          <p:cNvSpPr/>
          <p:nvPr>
            <p:custDataLst>
              <p:tags r:id="rId3"/>
            </p:custDataLst>
          </p:nvPr>
        </p:nvSpPr>
        <p:spPr>
          <a:xfrm>
            <a:off x="-6779" y="5897328"/>
            <a:ext cx="12191999" cy="9606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1" name="椭圆 10"/>
          <p:cNvSpPr>
            <a:spLocks noChangeAspect="1"/>
          </p:cNvSpPr>
          <p:nvPr>
            <p:custDataLst>
              <p:tags r:id="rId4"/>
            </p:custDataLst>
          </p:nvPr>
        </p:nvSpPr>
        <p:spPr>
          <a:xfrm>
            <a:off x="558165" y="423545"/>
            <a:ext cx="71755" cy="7175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24" name="椭圆 23"/>
          <p:cNvSpPr>
            <a:spLocks noChangeAspect="1"/>
          </p:cNvSpPr>
          <p:nvPr>
            <p:custDataLst>
              <p:tags r:id="rId5"/>
            </p:custDataLst>
          </p:nvPr>
        </p:nvSpPr>
        <p:spPr>
          <a:xfrm>
            <a:off x="737870" y="423545"/>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25" name="椭圆 24"/>
          <p:cNvSpPr>
            <a:spLocks noChangeAspect="1"/>
          </p:cNvSpPr>
          <p:nvPr>
            <p:custDataLst>
              <p:tags r:id="rId6"/>
            </p:custDataLst>
          </p:nvPr>
        </p:nvSpPr>
        <p:spPr>
          <a:xfrm>
            <a:off x="916940" y="423545"/>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26" name="椭圆 25"/>
          <p:cNvSpPr>
            <a:spLocks noChangeAspect="1"/>
          </p:cNvSpPr>
          <p:nvPr>
            <p:custDataLst>
              <p:tags r:id="rId7"/>
            </p:custDataLst>
          </p:nvPr>
        </p:nvSpPr>
        <p:spPr>
          <a:xfrm>
            <a:off x="1096010" y="424180"/>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8" name="标题"/>
          <p:cNvSpPr txBox="1">
            <a:spLocks noGrp="1"/>
          </p:cNvSpPr>
          <p:nvPr>
            <p:ph type="title" idx="4" hasCustomPrompt="1"/>
            <p:custDataLst>
              <p:tags r:id="rId8"/>
            </p:custDataLst>
          </p:nvPr>
        </p:nvSpPr>
        <p:spPr>
          <a:xfrm>
            <a:off x="731732" y="2605676"/>
            <a:ext cx="6862868" cy="1380877"/>
          </a:xfrm>
          <a:prstGeom prst="rect">
            <a:avLst/>
          </a:prstGeom>
          <a:noFill/>
        </p:spPr>
        <p:txBody>
          <a:bodyPr wrap="square" lIns="0" tIns="0" rIns="0" bIns="0" rtlCol="0" anchor="t">
            <a:normAutofit/>
          </a:bodyPr>
          <a:lstStyle>
            <a:lvl1pPr marL="0" marR="0" algn="l" defTabSz="914400" rtl="0" eaLnBrk="1" fontAlgn="auto" latinLnBrk="0" hangingPunct="1">
              <a:lnSpc>
                <a:spcPct val="100000"/>
              </a:lnSpc>
              <a:buClrTx/>
              <a:buSzTx/>
              <a:buFontTx/>
              <a:buNone/>
              <a:defRPr kumimoji="0" lang="zh-CN" altLang="en-US" sz="6400" b="0" i="0" u="none" strike="noStrike" kern="1200" cap="none" spc="300" normalizeH="0" baseline="0" noProof="1" dirty="0">
                <a:solidFill>
                  <a:schemeClr val="accent1"/>
                </a:solidFill>
                <a:latin typeface="+mj-ea"/>
                <a:ea typeface="+mj-ea"/>
                <a:cs typeface="MiSans Normal" panose="00000500000000000000" charset="-122"/>
                <a:sym typeface="MiSans Normal" panose="00000500000000000000" charset="-122"/>
              </a:defRPr>
            </a:lvl1pPr>
          </a:lstStyle>
          <a:p>
            <a:pPr lvl="0"/>
            <a:r>
              <a:rPr dirty="0">
                <a:sym typeface="+mn-ea"/>
              </a:rPr>
              <a:t>单击此处编辑标题</a:t>
            </a:r>
            <a:endParaRPr dirty="0">
              <a:sym typeface="+mn-ea"/>
            </a:endParaRPr>
          </a:p>
        </p:txBody>
      </p:sp>
      <p:pic>
        <p:nvPicPr>
          <p:cNvPr id="10" name="图片 9"/>
          <p:cNvPicPr>
            <a:picLocks noChangeAspect="1"/>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869480" y="661491"/>
            <a:ext cx="4565220" cy="6196509"/>
          </a:xfrm>
          <a:prstGeom prst="rect">
            <a:avLst/>
          </a:prstGeom>
        </p:spPr>
      </p:pic>
      <p:pic>
        <p:nvPicPr>
          <p:cNvPr id="15" name="图形 14"/>
          <p:cNvPicPr>
            <a:picLocks noChangeAspect="1"/>
          </p:cNvPicPr>
          <p:nvPr>
            <p:custDataLst>
              <p:tags r:id="rId11"/>
            </p:custDataLst>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869480" y="661491"/>
            <a:ext cx="4565220" cy="6196509"/>
          </a:xfrm>
          <a:prstGeom prst="rect">
            <a:avLst/>
          </a:prstGeom>
        </p:spPr>
      </p:pic>
      <p:sp>
        <p:nvSpPr>
          <p:cNvPr id="7" name="副标题"/>
          <p:cNvSpPr txBox="1">
            <a:spLocks noGrp="1"/>
          </p:cNvSpPr>
          <p:nvPr>
            <p:ph type="body" idx="1" hasCustomPrompt="1"/>
            <p:custDataLst>
              <p:tags r:id="rId14"/>
            </p:custDataLst>
          </p:nvPr>
        </p:nvSpPr>
        <p:spPr>
          <a:xfrm>
            <a:off x="731732" y="1279200"/>
            <a:ext cx="6862868" cy="1270685"/>
          </a:xfrm>
          <a:prstGeom prst="rect">
            <a:avLst/>
          </a:prstGeom>
          <a:noFill/>
        </p:spPr>
        <p:txBody>
          <a:bodyPr wrap="square" lIns="0" tIns="0" rIns="0" bIns="0" rtlCol="0" anchor="b">
            <a:normAutofit/>
          </a:bodyPr>
          <a:lstStyle>
            <a:lvl1pPr marL="0" marR="0" algn="l" defTabSz="914400" rtl="0" eaLnBrk="1" fontAlgn="auto" latinLnBrk="0" hangingPunct="1">
              <a:lnSpc>
                <a:spcPct val="100000"/>
              </a:lnSpc>
              <a:buClrTx/>
              <a:buSzTx/>
              <a:buFontTx/>
              <a:buNone/>
              <a:defRPr kumimoji="0" lang="zh-CN" altLang="en-US" sz="3600" b="0" i="0" u="none" strike="noStrike" kern="1200" cap="none" spc="300" normalizeH="0" baseline="0" noProof="1" dirty="0">
                <a:solidFill>
                  <a:schemeClr val="accent1"/>
                </a:solidFill>
                <a:latin typeface="+mj-ea"/>
                <a:ea typeface="+mj-ea"/>
                <a:cs typeface="MiSans Normal" panose="00000500000000000000" charset="-122"/>
                <a:sym typeface="MiSans Normal" panose="00000500000000000000" charset="-122"/>
              </a:defRPr>
            </a:lvl1pPr>
          </a:lstStyle>
          <a:p>
            <a:pPr lvl="0" algn="l"/>
            <a:r>
              <a:rPr dirty="0">
                <a:sym typeface="+mn-ea"/>
              </a:rPr>
              <a:t>单击此处编辑母版副标题样式</a:t>
            </a:r>
            <a:endParaRPr dirty="0">
              <a:sym typeface="+mn-ea"/>
            </a:endParaRPr>
          </a:p>
        </p:txBody>
      </p:sp>
      <p:sp>
        <p:nvSpPr>
          <p:cNvPr id="4" name="日期占位符 3"/>
          <p:cNvSpPr>
            <a:spLocks noGrp="1"/>
          </p:cNvSpPr>
          <p:nvPr>
            <p:ph type="dt" sz="half" idx="10"/>
            <p:custDataLst>
              <p:tags r:id="rId15"/>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6"/>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6" name="灯片编号占位符 5"/>
          <p:cNvSpPr>
            <a:spLocks noGrp="1"/>
          </p:cNvSpPr>
          <p:nvPr>
            <p:ph type="sldNum" sz="quarter" idx="12"/>
            <p:custDataLst>
              <p:tags r:id="rId17"/>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
        <p:nvSpPr>
          <p:cNvPr id="17" name="署名占位符 10"/>
          <p:cNvSpPr>
            <a:spLocks noGrp="1"/>
          </p:cNvSpPr>
          <p:nvPr>
            <p:ph type="body" sz="quarter" idx="17" hasCustomPrompt="1"/>
            <p:custDataLst>
              <p:tags r:id="rId18"/>
            </p:custDataLst>
          </p:nvPr>
        </p:nvSpPr>
        <p:spPr>
          <a:xfrm>
            <a:off x="731520" y="4170775"/>
            <a:ext cx="3750310" cy="504000"/>
          </a:xfrm>
        </p:spPr>
        <p:txBody>
          <a:bodyPr wrap="square" anchor="ctr">
            <a:normAutofit/>
          </a:bodyPr>
          <a:lstStyle>
            <a:lvl1pPr marL="0" indent="0" algn="l">
              <a:lnSpc>
                <a:spcPct val="100000"/>
              </a:lnSpc>
              <a:buNone/>
              <a:defRPr sz="2000"/>
            </a:lvl1pPr>
          </a:lstStyle>
          <a:p>
            <a:pPr lvl="0"/>
            <a:r>
              <a:rPr lang="zh-CN" altLang="en-US" dirty="0"/>
              <a:t>署名</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标题和副标题">
    <p:spTree>
      <p:nvGrpSpPr>
        <p:cNvPr id="1" name=""/>
        <p:cNvGrpSpPr/>
        <p:nvPr/>
      </p:nvGrpSpPr>
      <p:grpSpPr>
        <a:xfrm>
          <a:off x="0" y="0"/>
          <a:ext cx="0" cy="0"/>
          <a:chOff x="0" y="0"/>
          <a:chExt cx="0" cy="0"/>
        </a:xfrm>
      </p:grpSpPr>
      <p:sp>
        <p:nvSpPr>
          <p:cNvPr id="7" name="标题"/>
          <p:cNvSpPr txBox="1">
            <a:spLocks noGrp="1"/>
          </p:cNvSpPr>
          <p:nvPr>
            <p:ph type="title" idx="2"/>
            <p:custDataLst>
              <p:tags r:id="rId2"/>
            </p:custDataLst>
          </p:nvPr>
        </p:nvSpPr>
        <p:spPr>
          <a:xfrm>
            <a:off x="608400" y="608400"/>
            <a:ext cx="10969200" cy="688370"/>
          </a:xfrm>
          <a:prstGeom prst="rect">
            <a:avLst/>
          </a:prstGeom>
          <a:noFill/>
          <a:ln>
            <a:noFill/>
            <a:prstDash val="sysDash"/>
          </a:ln>
        </p:spPr>
        <p:txBody>
          <a:bodyPr vert="horz" wrap="square" rtlCol="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accent1"/>
                </a:solidFill>
                <a:uFillTx/>
                <a:latin typeface="+mj-ea"/>
                <a:ea typeface="+mj-ea"/>
                <a:cs typeface="MiSans Normal" panose="00000500000000000000" charset="-122"/>
                <a:sym typeface="+mn-ea"/>
              </a:defRPr>
            </a:lvl1pPr>
          </a:lstStyle>
          <a:p>
            <a:pPr lvl="0"/>
            <a:r>
              <a:rPr dirty="0">
                <a:sym typeface="+mn-ea"/>
              </a:rPr>
              <a:t>单击此处编辑母版标题样式</a:t>
            </a:r>
            <a:endParaRPr dirty="0">
              <a:sym typeface="+mn-ea"/>
            </a:endParaRPr>
          </a:p>
        </p:txBody>
      </p:sp>
      <p:sp>
        <p:nvSpPr>
          <p:cNvPr id="6" name="副标题"/>
          <p:cNvSpPr txBox="1">
            <a:spLocks noGrp="1"/>
          </p:cNvSpPr>
          <p:nvPr>
            <p:ph type="body" idx="1" hasCustomPrompt="1"/>
            <p:custDataLst>
              <p:tags r:id="rId3"/>
            </p:custDataLst>
          </p:nvPr>
        </p:nvSpPr>
        <p:spPr>
          <a:xfrm>
            <a:off x="695960" y="1301750"/>
            <a:ext cx="10799088" cy="405553"/>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0" i="0" u="none" strike="noStrike" kern="1200" cap="none" spc="300" normalizeH="0" baseline="0" noProof="1" dirty="0">
                <a:solidFill>
                  <a:schemeClr val="tx1">
                    <a:lumMod val="75000"/>
                    <a:lumOff val="25000"/>
                  </a:schemeClr>
                </a:solidFill>
                <a:latin typeface="+mn-ea"/>
                <a:ea typeface="+mn-ea"/>
                <a:cs typeface="MiSans Normal" panose="00000500000000000000" charset="-122"/>
                <a:sym typeface="MiSans Normal" panose="00000500000000000000" charset="-122"/>
              </a:defRPr>
            </a:lvl1pPr>
          </a:lstStyle>
          <a:p>
            <a:pPr lvl="0" algn="l"/>
            <a:r>
              <a:rPr dirty="0">
                <a:sym typeface="+mn-ea"/>
              </a:rPr>
              <a:t>单击此处编辑母版副标题样式</a:t>
            </a:r>
            <a:endParaRPr dirty="0">
              <a:sym typeface="+mn-ea"/>
            </a:endParaRPr>
          </a:p>
        </p:txBody>
      </p:sp>
      <p:sp>
        <p:nvSpPr>
          <p:cNvPr id="3" name="日期占位符 2"/>
          <p:cNvSpPr>
            <a:spLocks noGrp="1"/>
          </p:cNvSpPr>
          <p:nvPr>
            <p:ph type="dt" sz="half" idx="10"/>
            <p:custDataLst>
              <p:tags r:id="rId4"/>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24" name="单圆角矩形 2"/>
          <p:cNvSpPr/>
          <p:nvPr>
            <p:custDataLst>
              <p:tags r:id="rId2"/>
            </p:custDataLst>
          </p:nvPr>
        </p:nvSpPr>
        <p:spPr>
          <a:xfrm>
            <a:off x="0" y="2958823"/>
            <a:ext cx="5585584" cy="2935322"/>
          </a:xfrm>
          <a:prstGeom prst="round1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75" name="矩形 174"/>
          <p:cNvSpPr/>
          <p:nvPr>
            <p:custDataLst>
              <p:tags r:id="rId3"/>
            </p:custDataLst>
          </p:nvPr>
        </p:nvSpPr>
        <p:spPr>
          <a:xfrm>
            <a:off x="-6779" y="5897328"/>
            <a:ext cx="12191999" cy="9606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4" name="椭圆 13"/>
          <p:cNvSpPr>
            <a:spLocks noChangeAspect="1"/>
          </p:cNvSpPr>
          <p:nvPr>
            <p:custDataLst>
              <p:tags r:id="rId4"/>
            </p:custDataLst>
          </p:nvPr>
        </p:nvSpPr>
        <p:spPr>
          <a:xfrm>
            <a:off x="558165" y="423545"/>
            <a:ext cx="71755" cy="7175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3" name="椭圆 12"/>
          <p:cNvSpPr>
            <a:spLocks noChangeAspect="1"/>
          </p:cNvSpPr>
          <p:nvPr>
            <p:custDataLst>
              <p:tags r:id="rId5"/>
            </p:custDataLst>
          </p:nvPr>
        </p:nvSpPr>
        <p:spPr>
          <a:xfrm>
            <a:off x="737870" y="423545"/>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1" name="椭圆 10"/>
          <p:cNvSpPr>
            <a:spLocks noChangeAspect="1"/>
          </p:cNvSpPr>
          <p:nvPr>
            <p:custDataLst>
              <p:tags r:id="rId6"/>
            </p:custDataLst>
          </p:nvPr>
        </p:nvSpPr>
        <p:spPr>
          <a:xfrm>
            <a:off x="916940" y="423545"/>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2" name="椭圆 11"/>
          <p:cNvSpPr>
            <a:spLocks noChangeAspect="1"/>
          </p:cNvSpPr>
          <p:nvPr>
            <p:custDataLst>
              <p:tags r:id="rId7"/>
            </p:custDataLst>
          </p:nvPr>
        </p:nvSpPr>
        <p:spPr>
          <a:xfrm>
            <a:off x="1096010" y="424180"/>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9" name="标题"/>
          <p:cNvSpPr txBox="1">
            <a:spLocks noGrp="1"/>
          </p:cNvSpPr>
          <p:nvPr>
            <p:ph type="title" idx="3" hasCustomPrompt="1"/>
            <p:custDataLst>
              <p:tags r:id="rId8"/>
            </p:custDataLst>
          </p:nvPr>
        </p:nvSpPr>
        <p:spPr>
          <a:xfrm>
            <a:off x="5585460" y="1564005"/>
            <a:ext cx="6035675" cy="2345690"/>
          </a:xfrm>
          <a:prstGeom prst="rect">
            <a:avLst/>
          </a:prstGeom>
          <a:noFill/>
        </p:spPr>
        <p:txBody>
          <a:bodyPr wrap="square" lIns="0" tIns="0" rIns="0" bIns="0" rtlCol="0" anchor="b" anchorCtr="0">
            <a:normAutofit/>
          </a:bodyPr>
          <a:lstStyle>
            <a:lvl1pPr marL="0" marR="0" algn="r" defTabSz="914400" rtl="0" eaLnBrk="1" fontAlgn="auto" latinLnBrk="0" hangingPunct="1">
              <a:lnSpc>
                <a:spcPct val="100000"/>
              </a:lnSpc>
              <a:buClrTx/>
              <a:buSzTx/>
              <a:buFontTx/>
              <a:buNone/>
              <a:defRPr kumimoji="0" lang="zh-CN" altLang="en-US" sz="6400" b="0" i="0" u="none" strike="noStrike" kern="1200" cap="none" spc="300" normalizeH="0" baseline="0" noProof="1" dirty="0">
                <a:solidFill>
                  <a:schemeClr val="accent1"/>
                </a:solidFill>
                <a:latin typeface="+mj-ea"/>
                <a:ea typeface="+mj-ea"/>
                <a:cs typeface="MiSans Normal" panose="00000500000000000000" charset="-122"/>
                <a:sym typeface="MiSans Normal" panose="00000500000000000000" charset="-122"/>
              </a:defRPr>
            </a:lvl1pPr>
          </a:lstStyle>
          <a:p>
            <a:pPr lvl="0" algn="r"/>
            <a:r>
              <a:rPr dirty="0">
                <a:sym typeface="+mn-ea"/>
              </a:rPr>
              <a:t>单击编辑标题</a:t>
            </a:r>
            <a:endParaRPr dirty="0">
              <a:sym typeface="+mn-ea"/>
            </a:endParaRPr>
          </a:p>
        </p:txBody>
      </p:sp>
      <p:pic>
        <p:nvPicPr>
          <p:cNvPr id="8" name="图片 7"/>
          <p:cNvPicPr>
            <a:picLocks noChangeAspect="1"/>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737870" y="594440"/>
            <a:ext cx="5366057" cy="6263560"/>
          </a:xfrm>
          <a:prstGeom prst="rect">
            <a:avLst/>
          </a:prstGeom>
        </p:spPr>
      </p:pic>
      <p:sp>
        <p:nvSpPr>
          <p:cNvPr id="7" name="图形 4"/>
          <p:cNvSpPr/>
          <p:nvPr>
            <p:custDataLst>
              <p:tags r:id="rId11"/>
            </p:custDataLst>
          </p:nvPr>
        </p:nvSpPr>
        <p:spPr>
          <a:xfrm>
            <a:off x="1294069" y="1997578"/>
            <a:ext cx="4455913" cy="4860421"/>
          </a:xfrm>
          <a:custGeom>
            <a:avLst/>
            <a:gdLst>
              <a:gd name="connsiteX0" fmla="*/ 1384177 w 4455913"/>
              <a:gd name="connsiteY0" fmla="*/ 0 h 4860421"/>
              <a:gd name="connsiteX1" fmla="*/ 1384177 w 4455913"/>
              <a:gd name="connsiteY1" fmla="*/ 50564 h 4860421"/>
              <a:gd name="connsiteX2" fmla="*/ 1845570 w 4455913"/>
              <a:gd name="connsiteY2" fmla="*/ 334984 h 4860421"/>
              <a:gd name="connsiteX3" fmla="*/ 1896133 w 4455913"/>
              <a:gd name="connsiteY3" fmla="*/ 113768 h 4860421"/>
              <a:gd name="connsiteX4" fmla="*/ 1927735 w 4455913"/>
              <a:gd name="connsiteY4" fmla="*/ 113768 h 4860421"/>
              <a:gd name="connsiteX5" fmla="*/ 2022542 w 4455913"/>
              <a:gd name="connsiteY5" fmla="*/ 372906 h 4860421"/>
              <a:gd name="connsiteX6" fmla="*/ 1997260 w 4455913"/>
              <a:gd name="connsiteY6" fmla="*/ 372906 h 4860421"/>
              <a:gd name="connsiteX7" fmla="*/ 1990940 w 4455913"/>
              <a:gd name="connsiteY7" fmla="*/ 556199 h 4860421"/>
              <a:gd name="connsiteX8" fmla="*/ 1978299 w 4455913"/>
              <a:gd name="connsiteY8" fmla="*/ 556199 h 4860421"/>
              <a:gd name="connsiteX9" fmla="*/ 1978299 w 4455913"/>
              <a:gd name="connsiteY9" fmla="*/ 543558 h 4860421"/>
              <a:gd name="connsiteX10" fmla="*/ 1845570 w 4455913"/>
              <a:gd name="connsiteY10" fmla="*/ 353945 h 4860421"/>
              <a:gd name="connsiteX11" fmla="*/ 1845570 w 4455913"/>
              <a:gd name="connsiteY11" fmla="*/ 360265 h 4860421"/>
              <a:gd name="connsiteX12" fmla="*/ 1776045 w 4455913"/>
              <a:gd name="connsiteY12" fmla="*/ 663647 h 4860421"/>
              <a:gd name="connsiteX13" fmla="*/ 1384177 w 4455913"/>
              <a:gd name="connsiteY13" fmla="*/ 360265 h 4860421"/>
              <a:gd name="connsiteX14" fmla="*/ 1396818 w 4455913"/>
              <a:gd name="connsiteY14" fmla="*/ 372906 h 4860421"/>
              <a:gd name="connsiteX15" fmla="*/ 1795006 w 4455913"/>
              <a:gd name="connsiteY15" fmla="*/ 695249 h 4860421"/>
              <a:gd name="connsiteX16" fmla="*/ 1795006 w 4455913"/>
              <a:gd name="connsiteY16" fmla="*/ 682608 h 4860421"/>
              <a:gd name="connsiteX17" fmla="*/ 1851890 w 4455913"/>
              <a:gd name="connsiteY17" fmla="*/ 404508 h 4860421"/>
              <a:gd name="connsiteX18" fmla="*/ 1864531 w 4455913"/>
              <a:gd name="connsiteY18" fmla="*/ 410829 h 4860421"/>
              <a:gd name="connsiteX19" fmla="*/ 2009901 w 4455913"/>
              <a:gd name="connsiteY19" fmla="*/ 613083 h 4860421"/>
              <a:gd name="connsiteX20" fmla="*/ 2009901 w 4455913"/>
              <a:gd name="connsiteY20" fmla="*/ 543558 h 4860421"/>
              <a:gd name="connsiteX21" fmla="*/ 2022542 w 4455913"/>
              <a:gd name="connsiteY21" fmla="*/ 391868 h 4860421"/>
              <a:gd name="connsiteX22" fmla="*/ 2035183 w 4455913"/>
              <a:gd name="connsiteY22" fmla="*/ 391868 h 4860421"/>
              <a:gd name="connsiteX23" fmla="*/ 2047824 w 4455913"/>
              <a:gd name="connsiteY23" fmla="*/ 644685 h 4860421"/>
              <a:gd name="connsiteX24" fmla="*/ 2085747 w 4455913"/>
              <a:gd name="connsiteY24" fmla="*/ 1365216 h 4860421"/>
              <a:gd name="connsiteX25" fmla="*/ 2098388 w 4455913"/>
              <a:gd name="connsiteY25" fmla="*/ 1365216 h 4860421"/>
              <a:gd name="connsiteX26" fmla="*/ 2300642 w 4455913"/>
              <a:gd name="connsiteY26" fmla="*/ 865901 h 4860421"/>
              <a:gd name="connsiteX27" fmla="*/ 2193194 w 4455913"/>
              <a:gd name="connsiteY27" fmla="*/ 752133 h 4860421"/>
              <a:gd name="connsiteX28" fmla="*/ 2193194 w 4455913"/>
              <a:gd name="connsiteY28" fmla="*/ 739492 h 4860421"/>
              <a:gd name="connsiteX29" fmla="*/ 2231117 w 4455913"/>
              <a:gd name="connsiteY29" fmla="*/ 726851 h 4860421"/>
              <a:gd name="connsiteX30" fmla="*/ 2294321 w 4455913"/>
              <a:gd name="connsiteY30" fmla="*/ 739492 h 4860421"/>
              <a:gd name="connsiteX31" fmla="*/ 2269040 w 4455913"/>
              <a:gd name="connsiteY31" fmla="*/ 353945 h 4860421"/>
              <a:gd name="connsiteX32" fmla="*/ 2288001 w 4455913"/>
              <a:gd name="connsiteY32" fmla="*/ 347624 h 4860421"/>
              <a:gd name="connsiteX33" fmla="*/ 2300642 w 4455913"/>
              <a:gd name="connsiteY33" fmla="*/ 391868 h 4860421"/>
              <a:gd name="connsiteX34" fmla="*/ 2325924 w 4455913"/>
              <a:gd name="connsiteY34" fmla="*/ 764774 h 4860421"/>
              <a:gd name="connsiteX35" fmla="*/ 2275360 w 4455913"/>
              <a:gd name="connsiteY35" fmla="*/ 777415 h 4860421"/>
              <a:gd name="connsiteX36" fmla="*/ 2250078 w 4455913"/>
              <a:gd name="connsiteY36" fmla="*/ 771094 h 4860421"/>
              <a:gd name="connsiteX37" fmla="*/ 2332244 w 4455913"/>
              <a:gd name="connsiteY37" fmla="*/ 891183 h 4860421"/>
              <a:gd name="connsiteX38" fmla="*/ 2111028 w 4455913"/>
              <a:gd name="connsiteY38" fmla="*/ 1403139 h 4860421"/>
              <a:gd name="connsiteX39" fmla="*/ 2148951 w 4455913"/>
              <a:gd name="connsiteY39" fmla="*/ 1542188 h 4860421"/>
              <a:gd name="connsiteX40" fmla="*/ 2174233 w 4455913"/>
              <a:gd name="connsiteY40" fmla="*/ 2142631 h 4860421"/>
              <a:gd name="connsiteX41" fmla="*/ 2231117 w 4455913"/>
              <a:gd name="connsiteY41" fmla="*/ 4860422 h 4860421"/>
              <a:gd name="connsiteX42" fmla="*/ 2205835 w 4455913"/>
              <a:gd name="connsiteY42" fmla="*/ 4860422 h 4860421"/>
              <a:gd name="connsiteX43" fmla="*/ 2148951 w 4455913"/>
              <a:gd name="connsiteY43" fmla="*/ 2648266 h 4860421"/>
              <a:gd name="connsiteX44" fmla="*/ 2129990 w 4455913"/>
              <a:gd name="connsiteY44" fmla="*/ 1927735 h 4860421"/>
              <a:gd name="connsiteX45" fmla="*/ 2123669 w 4455913"/>
              <a:gd name="connsiteY45" fmla="*/ 1813967 h 4860421"/>
              <a:gd name="connsiteX46" fmla="*/ 1820288 w 4455913"/>
              <a:gd name="connsiteY46" fmla="*/ 1441061 h 4860421"/>
              <a:gd name="connsiteX47" fmla="*/ 1662277 w 4455913"/>
              <a:gd name="connsiteY47" fmla="*/ 1283050 h 4860421"/>
              <a:gd name="connsiteX48" fmla="*/ 1434741 w 4455913"/>
              <a:gd name="connsiteY48" fmla="*/ 1023912 h 4860421"/>
              <a:gd name="connsiteX49" fmla="*/ 1491625 w 4455913"/>
              <a:gd name="connsiteY49" fmla="*/ 878542 h 4860421"/>
              <a:gd name="connsiteX50" fmla="*/ 1460023 w 4455913"/>
              <a:gd name="connsiteY50" fmla="*/ 878542 h 4860421"/>
              <a:gd name="connsiteX51" fmla="*/ 1327293 w 4455913"/>
              <a:gd name="connsiteY51" fmla="*/ 916464 h 4860421"/>
              <a:gd name="connsiteX52" fmla="*/ 1011271 w 4455913"/>
              <a:gd name="connsiteY52" fmla="*/ 492995 h 4860421"/>
              <a:gd name="connsiteX53" fmla="*/ 884862 w 4455913"/>
              <a:gd name="connsiteY53" fmla="*/ 328663 h 4860421"/>
              <a:gd name="connsiteX54" fmla="*/ 910144 w 4455913"/>
              <a:gd name="connsiteY54" fmla="*/ 328663 h 4860421"/>
              <a:gd name="connsiteX55" fmla="*/ 1339934 w 4455913"/>
              <a:gd name="connsiteY55" fmla="*/ 884862 h 4860421"/>
              <a:gd name="connsiteX56" fmla="*/ 1516907 w 4455913"/>
              <a:gd name="connsiteY56" fmla="*/ 846940 h 4860421"/>
              <a:gd name="connsiteX57" fmla="*/ 1466343 w 4455913"/>
              <a:gd name="connsiteY57" fmla="*/ 1042873 h 4860421"/>
              <a:gd name="connsiteX58" fmla="*/ 1782365 w 4455913"/>
              <a:gd name="connsiteY58" fmla="*/ 1365216 h 4860421"/>
              <a:gd name="connsiteX59" fmla="*/ 2060465 w 4455913"/>
              <a:gd name="connsiteY59" fmla="*/ 1605393 h 4860421"/>
              <a:gd name="connsiteX60" fmla="*/ 2123669 w 4455913"/>
              <a:gd name="connsiteY60" fmla="*/ 1738122 h 4860421"/>
              <a:gd name="connsiteX61" fmla="*/ 1706520 w 4455913"/>
              <a:gd name="connsiteY61" fmla="*/ 865901 h 4860421"/>
              <a:gd name="connsiteX62" fmla="*/ 1238807 w 4455913"/>
              <a:gd name="connsiteY62" fmla="*/ 183293 h 4860421"/>
              <a:gd name="connsiteX63" fmla="*/ 1346255 w 4455913"/>
              <a:gd name="connsiteY63" fmla="*/ 6320 h 4860421"/>
              <a:gd name="connsiteX64" fmla="*/ 4234698 w 4455913"/>
              <a:gd name="connsiteY64" fmla="*/ 587801 h 4860421"/>
              <a:gd name="connsiteX65" fmla="*/ 4253659 w 4455913"/>
              <a:gd name="connsiteY65" fmla="*/ 587801 h 4860421"/>
              <a:gd name="connsiteX66" fmla="*/ 4253659 w 4455913"/>
              <a:gd name="connsiteY66" fmla="*/ 600442 h 4860421"/>
              <a:gd name="connsiteX67" fmla="*/ 4266300 w 4455913"/>
              <a:gd name="connsiteY67" fmla="*/ 663647 h 4860421"/>
              <a:gd name="connsiteX68" fmla="*/ 4455913 w 4455913"/>
              <a:gd name="connsiteY68" fmla="*/ 897503 h 4860421"/>
              <a:gd name="connsiteX69" fmla="*/ 4449593 w 4455913"/>
              <a:gd name="connsiteY69" fmla="*/ 910144 h 4860421"/>
              <a:gd name="connsiteX70" fmla="*/ 4430632 w 4455913"/>
              <a:gd name="connsiteY70" fmla="*/ 916464 h 4860421"/>
              <a:gd name="connsiteX71" fmla="*/ 4234698 w 4455913"/>
              <a:gd name="connsiteY71" fmla="*/ 587801 h 4860421"/>
              <a:gd name="connsiteX72" fmla="*/ 2534498 w 4455913"/>
              <a:gd name="connsiteY72" fmla="*/ 809017 h 4860421"/>
              <a:gd name="connsiteX73" fmla="*/ 2559780 w 4455913"/>
              <a:gd name="connsiteY73" fmla="*/ 809017 h 4860421"/>
              <a:gd name="connsiteX74" fmla="*/ 2629305 w 4455913"/>
              <a:gd name="connsiteY74" fmla="*/ 1030232 h 4860421"/>
              <a:gd name="connsiteX75" fmla="*/ 2717791 w 4455913"/>
              <a:gd name="connsiteY75" fmla="*/ 1934056 h 4860421"/>
              <a:gd name="connsiteX76" fmla="*/ 2711471 w 4455913"/>
              <a:gd name="connsiteY76" fmla="*/ 1934056 h 4860421"/>
              <a:gd name="connsiteX77" fmla="*/ 2616664 w 4455913"/>
              <a:gd name="connsiteY77" fmla="*/ 1750763 h 4860421"/>
              <a:gd name="connsiteX78" fmla="*/ 2622984 w 4455913"/>
              <a:gd name="connsiteY78" fmla="*/ 1516907 h 4860421"/>
              <a:gd name="connsiteX79" fmla="*/ 2591382 w 4455913"/>
              <a:gd name="connsiteY79" fmla="*/ 1004951 h 4860421"/>
              <a:gd name="connsiteX80" fmla="*/ 2534498 w 4455913"/>
              <a:gd name="connsiteY80" fmla="*/ 809017 h 4860421"/>
              <a:gd name="connsiteX81" fmla="*/ 3318233 w 4455913"/>
              <a:gd name="connsiteY81" fmla="*/ 1264089 h 4860421"/>
              <a:gd name="connsiteX82" fmla="*/ 3337195 w 4455913"/>
              <a:gd name="connsiteY82" fmla="*/ 1270409 h 4860421"/>
              <a:gd name="connsiteX83" fmla="*/ 3330874 w 4455913"/>
              <a:gd name="connsiteY83" fmla="*/ 1478984 h 4860421"/>
              <a:gd name="connsiteX84" fmla="*/ 3292951 w 4455913"/>
              <a:gd name="connsiteY84" fmla="*/ 1466343 h 4860421"/>
              <a:gd name="connsiteX85" fmla="*/ 3236067 w 4455913"/>
              <a:gd name="connsiteY85" fmla="*/ 1453702 h 4860421"/>
              <a:gd name="connsiteX86" fmla="*/ 3236067 w 4455913"/>
              <a:gd name="connsiteY86" fmla="*/ 1447382 h 4860421"/>
              <a:gd name="connsiteX87" fmla="*/ 3229747 w 4455913"/>
              <a:gd name="connsiteY87" fmla="*/ 1434741 h 4860421"/>
              <a:gd name="connsiteX88" fmla="*/ 3273990 w 4455913"/>
              <a:gd name="connsiteY88" fmla="*/ 1270409 h 4860421"/>
              <a:gd name="connsiteX89" fmla="*/ 3292951 w 4455913"/>
              <a:gd name="connsiteY89" fmla="*/ 1283050 h 4860421"/>
              <a:gd name="connsiteX90" fmla="*/ 3318233 w 4455913"/>
              <a:gd name="connsiteY90" fmla="*/ 1453702 h 4860421"/>
              <a:gd name="connsiteX91" fmla="*/ 3324554 w 4455913"/>
              <a:gd name="connsiteY91" fmla="*/ 1447382 h 4860421"/>
              <a:gd name="connsiteX92" fmla="*/ 3318233 w 4455913"/>
              <a:gd name="connsiteY92" fmla="*/ 1264089 h 4860421"/>
              <a:gd name="connsiteX93" fmla="*/ 897503 w 4455913"/>
              <a:gd name="connsiteY93" fmla="*/ 1396818 h 4860421"/>
              <a:gd name="connsiteX94" fmla="*/ 922785 w 4455913"/>
              <a:gd name="connsiteY94" fmla="*/ 1409459 h 4860421"/>
              <a:gd name="connsiteX95" fmla="*/ 777415 w 4455913"/>
              <a:gd name="connsiteY95" fmla="*/ 1674918 h 4860421"/>
              <a:gd name="connsiteX96" fmla="*/ 733172 w 4455913"/>
              <a:gd name="connsiteY96" fmla="*/ 1832929 h 4860421"/>
              <a:gd name="connsiteX97" fmla="*/ 707890 w 4455913"/>
              <a:gd name="connsiteY97" fmla="*/ 1681238 h 4860421"/>
              <a:gd name="connsiteX98" fmla="*/ 897503 w 4455913"/>
              <a:gd name="connsiteY98" fmla="*/ 1396818 h 4860421"/>
              <a:gd name="connsiteX99" fmla="*/ 189613 w 4455913"/>
              <a:gd name="connsiteY99" fmla="*/ 2174233 h 4860421"/>
              <a:gd name="connsiteX100" fmla="*/ 284420 w 4455913"/>
              <a:gd name="connsiteY100" fmla="*/ 2186874 h 4860421"/>
              <a:gd name="connsiteX101" fmla="*/ 290740 w 4455913"/>
              <a:gd name="connsiteY101" fmla="*/ 2212156 h 4860421"/>
              <a:gd name="connsiteX102" fmla="*/ 208575 w 4455913"/>
              <a:gd name="connsiteY102" fmla="*/ 2250078 h 4860421"/>
              <a:gd name="connsiteX103" fmla="*/ 297061 w 4455913"/>
              <a:gd name="connsiteY103" fmla="*/ 2275360 h 4860421"/>
              <a:gd name="connsiteX104" fmla="*/ 290740 w 4455913"/>
              <a:gd name="connsiteY104" fmla="*/ 2275360 h 4860421"/>
              <a:gd name="connsiteX105" fmla="*/ 107448 w 4455913"/>
              <a:gd name="connsiteY105" fmla="*/ 2288001 h 4860421"/>
              <a:gd name="connsiteX106" fmla="*/ 94807 w 4455913"/>
              <a:gd name="connsiteY106" fmla="*/ 2262719 h 4860421"/>
              <a:gd name="connsiteX107" fmla="*/ 101127 w 4455913"/>
              <a:gd name="connsiteY107" fmla="*/ 2262719 h 4860421"/>
              <a:gd name="connsiteX108" fmla="*/ 227536 w 4455913"/>
              <a:gd name="connsiteY108" fmla="*/ 2205835 h 4860421"/>
              <a:gd name="connsiteX109" fmla="*/ 6320 w 4455913"/>
              <a:gd name="connsiteY109" fmla="*/ 2243758 h 4860421"/>
              <a:gd name="connsiteX110" fmla="*/ 0 w 4455913"/>
              <a:gd name="connsiteY110" fmla="*/ 2218476 h 4860421"/>
              <a:gd name="connsiteX111" fmla="*/ 12641 w 4455913"/>
              <a:gd name="connsiteY111" fmla="*/ 2218476 h 4860421"/>
              <a:gd name="connsiteX112" fmla="*/ 189613 w 4455913"/>
              <a:gd name="connsiteY112" fmla="*/ 2174233 h 4860421"/>
              <a:gd name="connsiteX113" fmla="*/ 720531 w 4455913"/>
              <a:gd name="connsiteY113" fmla="*/ 2673548 h 4860421"/>
              <a:gd name="connsiteX114" fmla="*/ 739492 w 4455913"/>
              <a:gd name="connsiteY114" fmla="*/ 2673548 h 4860421"/>
              <a:gd name="connsiteX115" fmla="*/ 834299 w 4455913"/>
              <a:gd name="connsiteY115" fmla="*/ 2780995 h 4860421"/>
              <a:gd name="connsiteX116" fmla="*/ 809017 w 4455913"/>
              <a:gd name="connsiteY116" fmla="*/ 2787316 h 4860421"/>
              <a:gd name="connsiteX117" fmla="*/ 714210 w 4455913"/>
              <a:gd name="connsiteY117" fmla="*/ 2692509 h 4860421"/>
              <a:gd name="connsiteX118" fmla="*/ 764774 w 4455913"/>
              <a:gd name="connsiteY118" fmla="*/ 2793636 h 4860421"/>
              <a:gd name="connsiteX119" fmla="*/ 783735 w 4455913"/>
              <a:gd name="connsiteY119" fmla="*/ 2799957 h 4860421"/>
              <a:gd name="connsiteX120" fmla="*/ 790056 w 4455913"/>
              <a:gd name="connsiteY120" fmla="*/ 2818918 h 4860421"/>
              <a:gd name="connsiteX121" fmla="*/ 758453 w 4455913"/>
              <a:gd name="connsiteY121" fmla="*/ 3153902 h 4860421"/>
              <a:gd name="connsiteX122" fmla="*/ 790056 w 4455913"/>
              <a:gd name="connsiteY122" fmla="*/ 3185504 h 4860421"/>
              <a:gd name="connsiteX123" fmla="*/ 758453 w 4455913"/>
              <a:gd name="connsiteY123" fmla="*/ 3191824 h 4860421"/>
              <a:gd name="connsiteX124" fmla="*/ 745812 w 4455913"/>
              <a:gd name="connsiteY124" fmla="*/ 3185504 h 4860421"/>
              <a:gd name="connsiteX125" fmla="*/ 764774 w 4455913"/>
              <a:gd name="connsiteY125" fmla="*/ 2793636 h 4860421"/>
              <a:gd name="connsiteX126" fmla="*/ 872221 w 4455913"/>
              <a:gd name="connsiteY126" fmla="*/ 3097018 h 4860421"/>
              <a:gd name="connsiteX127" fmla="*/ 651006 w 4455913"/>
              <a:gd name="connsiteY127" fmla="*/ 3248708 h 4860421"/>
              <a:gd name="connsiteX128" fmla="*/ 651006 w 4455913"/>
              <a:gd name="connsiteY128" fmla="*/ 3223427 h 4860421"/>
              <a:gd name="connsiteX129" fmla="*/ 872221 w 4455913"/>
              <a:gd name="connsiteY129" fmla="*/ 3097018 h 4860421"/>
              <a:gd name="connsiteX130" fmla="*/ 840619 w 4455913"/>
              <a:gd name="connsiteY130" fmla="*/ 3558410 h 4860421"/>
              <a:gd name="connsiteX131" fmla="*/ 1150321 w 4455913"/>
              <a:gd name="connsiteY131" fmla="*/ 3590012 h 4860421"/>
              <a:gd name="connsiteX132" fmla="*/ 1497945 w 4455913"/>
              <a:gd name="connsiteY132" fmla="*/ 3577371 h 4860421"/>
              <a:gd name="connsiteX133" fmla="*/ 1504266 w 4455913"/>
              <a:gd name="connsiteY133" fmla="*/ 3583692 h 4860421"/>
              <a:gd name="connsiteX134" fmla="*/ 1504266 w 4455913"/>
              <a:gd name="connsiteY134" fmla="*/ 3596333 h 4860421"/>
              <a:gd name="connsiteX135" fmla="*/ 1403139 w 4455913"/>
              <a:gd name="connsiteY135" fmla="*/ 3608974 h 4860421"/>
              <a:gd name="connsiteX136" fmla="*/ 853260 w 4455913"/>
              <a:gd name="connsiteY136" fmla="*/ 3590012 h 4860421"/>
              <a:gd name="connsiteX137" fmla="*/ 840619 w 4455913"/>
              <a:gd name="connsiteY137" fmla="*/ 3558410 h 4860421"/>
              <a:gd name="connsiteX138" fmla="*/ 1491625 w 4455913"/>
              <a:gd name="connsiteY138" fmla="*/ 3697460 h 4860421"/>
              <a:gd name="connsiteX139" fmla="*/ 1510586 w 4455913"/>
              <a:gd name="connsiteY139" fmla="*/ 3703780 h 4860421"/>
              <a:gd name="connsiteX140" fmla="*/ 1516907 w 4455913"/>
              <a:gd name="connsiteY140" fmla="*/ 4026123 h 4860421"/>
              <a:gd name="connsiteX141" fmla="*/ 1472664 w 4455913"/>
              <a:gd name="connsiteY141" fmla="*/ 4342145 h 4860421"/>
              <a:gd name="connsiteX142" fmla="*/ 910144 w 4455913"/>
              <a:gd name="connsiteY142" fmla="*/ 4329504 h 4860421"/>
              <a:gd name="connsiteX143" fmla="*/ 903824 w 4455913"/>
              <a:gd name="connsiteY143" fmla="*/ 4304223 h 4860421"/>
              <a:gd name="connsiteX144" fmla="*/ 948067 w 4455913"/>
              <a:gd name="connsiteY144" fmla="*/ 4304223 h 4860421"/>
              <a:gd name="connsiteX145" fmla="*/ 1460023 w 4455913"/>
              <a:gd name="connsiteY145" fmla="*/ 4310543 h 4860421"/>
              <a:gd name="connsiteX146" fmla="*/ 1485304 w 4455913"/>
              <a:gd name="connsiteY146" fmla="*/ 3994521 h 4860421"/>
              <a:gd name="connsiteX147" fmla="*/ 1491625 w 4455913"/>
              <a:gd name="connsiteY147" fmla="*/ 3697460 h 486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4455913" h="4860421">
                <a:moveTo>
                  <a:pt x="1384177" y="0"/>
                </a:moveTo>
                <a:lnTo>
                  <a:pt x="1384177" y="50564"/>
                </a:lnTo>
                <a:cubicBezTo>
                  <a:pt x="1412341" y="121106"/>
                  <a:pt x="1752343" y="321331"/>
                  <a:pt x="1845570" y="334984"/>
                </a:cubicBezTo>
                <a:cubicBezTo>
                  <a:pt x="1885262" y="270035"/>
                  <a:pt x="1915815" y="206451"/>
                  <a:pt x="1896133" y="113768"/>
                </a:cubicBezTo>
                <a:lnTo>
                  <a:pt x="1927735" y="113768"/>
                </a:lnTo>
                <a:cubicBezTo>
                  <a:pt x="1964129" y="193462"/>
                  <a:pt x="2018345" y="265092"/>
                  <a:pt x="2022542" y="372906"/>
                </a:cubicBezTo>
                <a:lnTo>
                  <a:pt x="1997260" y="372906"/>
                </a:lnTo>
                <a:cubicBezTo>
                  <a:pt x="1995154" y="434004"/>
                  <a:pt x="1993047" y="495102"/>
                  <a:pt x="1990940" y="556199"/>
                </a:cubicBezTo>
                <a:lnTo>
                  <a:pt x="1978299" y="556199"/>
                </a:lnTo>
                <a:lnTo>
                  <a:pt x="1978299" y="543558"/>
                </a:lnTo>
                <a:cubicBezTo>
                  <a:pt x="1935282" y="494613"/>
                  <a:pt x="1905778" y="381831"/>
                  <a:pt x="1845570" y="353945"/>
                </a:cubicBezTo>
                <a:lnTo>
                  <a:pt x="1845570" y="360265"/>
                </a:lnTo>
                <a:lnTo>
                  <a:pt x="1776045" y="663647"/>
                </a:lnTo>
                <a:cubicBezTo>
                  <a:pt x="1664950" y="602420"/>
                  <a:pt x="1495228" y="385256"/>
                  <a:pt x="1384177" y="360265"/>
                </a:cubicBezTo>
                <a:cubicBezTo>
                  <a:pt x="1384177" y="366586"/>
                  <a:pt x="1396818" y="366586"/>
                  <a:pt x="1396818" y="372906"/>
                </a:cubicBezTo>
                <a:cubicBezTo>
                  <a:pt x="1529048" y="465185"/>
                  <a:pt x="1663813" y="662079"/>
                  <a:pt x="1795006" y="695249"/>
                </a:cubicBezTo>
                <a:lnTo>
                  <a:pt x="1795006" y="682608"/>
                </a:lnTo>
                <a:cubicBezTo>
                  <a:pt x="1813968" y="589908"/>
                  <a:pt x="1832929" y="497208"/>
                  <a:pt x="1851890" y="404508"/>
                </a:cubicBezTo>
                <a:cubicBezTo>
                  <a:pt x="1868747" y="404508"/>
                  <a:pt x="1864531" y="402404"/>
                  <a:pt x="1864531" y="410829"/>
                </a:cubicBezTo>
                <a:cubicBezTo>
                  <a:pt x="1909021" y="461020"/>
                  <a:pt x="1943998" y="589874"/>
                  <a:pt x="2009901" y="613083"/>
                </a:cubicBezTo>
                <a:lnTo>
                  <a:pt x="2009901" y="543558"/>
                </a:lnTo>
                <a:cubicBezTo>
                  <a:pt x="2014115" y="492995"/>
                  <a:pt x="2018329" y="442431"/>
                  <a:pt x="2022542" y="391868"/>
                </a:cubicBezTo>
                <a:lnTo>
                  <a:pt x="2035183" y="391868"/>
                </a:lnTo>
                <a:cubicBezTo>
                  <a:pt x="2035183" y="386647"/>
                  <a:pt x="2031587" y="553266"/>
                  <a:pt x="2047824" y="644685"/>
                </a:cubicBezTo>
                <a:cubicBezTo>
                  <a:pt x="2081322" y="833142"/>
                  <a:pt x="2023465" y="1228530"/>
                  <a:pt x="2085747" y="1365216"/>
                </a:cubicBezTo>
                <a:lnTo>
                  <a:pt x="2098388" y="1365216"/>
                </a:lnTo>
                <a:cubicBezTo>
                  <a:pt x="2144299" y="1194564"/>
                  <a:pt x="2282395" y="1050610"/>
                  <a:pt x="2300642" y="865901"/>
                </a:cubicBezTo>
                <a:lnTo>
                  <a:pt x="2193194" y="752133"/>
                </a:lnTo>
                <a:lnTo>
                  <a:pt x="2193194" y="739492"/>
                </a:lnTo>
                <a:cubicBezTo>
                  <a:pt x="2210702" y="732729"/>
                  <a:pt x="2206966" y="730814"/>
                  <a:pt x="2231117" y="726851"/>
                </a:cubicBezTo>
                <a:cubicBezTo>
                  <a:pt x="2245951" y="738999"/>
                  <a:pt x="2280195" y="745029"/>
                  <a:pt x="2294321" y="739492"/>
                </a:cubicBezTo>
                <a:cubicBezTo>
                  <a:pt x="2334361" y="659854"/>
                  <a:pt x="2277307" y="432318"/>
                  <a:pt x="2269040" y="353945"/>
                </a:cubicBezTo>
                <a:cubicBezTo>
                  <a:pt x="2277465" y="345520"/>
                  <a:pt x="2271144" y="347624"/>
                  <a:pt x="2288001" y="347624"/>
                </a:cubicBezTo>
                <a:cubicBezTo>
                  <a:pt x="2296066" y="363204"/>
                  <a:pt x="2298569" y="365549"/>
                  <a:pt x="2300642" y="391868"/>
                </a:cubicBezTo>
                <a:cubicBezTo>
                  <a:pt x="2349233" y="468863"/>
                  <a:pt x="2332396" y="663242"/>
                  <a:pt x="2325924" y="764774"/>
                </a:cubicBezTo>
                <a:cubicBezTo>
                  <a:pt x="2309560" y="773262"/>
                  <a:pt x="2303853" y="776252"/>
                  <a:pt x="2275360" y="777415"/>
                </a:cubicBezTo>
                <a:cubicBezTo>
                  <a:pt x="2241653" y="760558"/>
                  <a:pt x="2250078" y="762669"/>
                  <a:pt x="2250078" y="771094"/>
                </a:cubicBezTo>
                <a:cubicBezTo>
                  <a:pt x="2284322" y="800630"/>
                  <a:pt x="2326214" y="833806"/>
                  <a:pt x="2332244" y="891183"/>
                </a:cubicBezTo>
                <a:cubicBezTo>
                  <a:pt x="2258506" y="1061835"/>
                  <a:pt x="2184767" y="1232487"/>
                  <a:pt x="2111028" y="1403139"/>
                </a:cubicBezTo>
                <a:cubicBezTo>
                  <a:pt x="2111028" y="1403139"/>
                  <a:pt x="2145715" y="1519485"/>
                  <a:pt x="2148951" y="1542188"/>
                </a:cubicBezTo>
                <a:cubicBezTo>
                  <a:pt x="2157378" y="1742315"/>
                  <a:pt x="2165806" y="1942462"/>
                  <a:pt x="2174233" y="2142631"/>
                </a:cubicBezTo>
                <a:cubicBezTo>
                  <a:pt x="2193194" y="3048468"/>
                  <a:pt x="2212156" y="3954398"/>
                  <a:pt x="2231117" y="4860422"/>
                </a:cubicBezTo>
                <a:lnTo>
                  <a:pt x="2205835" y="4860422"/>
                </a:lnTo>
                <a:cubicBezTo>
                  <a:pt x="2186874" y="4123112"/>
                  <a:pt x="2167912" y="3385727"/>
                  <a:pt x="2148951" y="2648266"/>
                </a:cubicBezTo>
                <a:cubicBezTo>
                  <a:pt x="2142631" y="2408115"/>
                  <a:pt x="2136310" y="2167938"/>
                  <a:pt x="2129990" y="1927735"/>
                </a:cubicBezTo>
                <a:cubicBezTo>
                  <a:pt x="2127883" y="1889813"/>
                  <a:pt x="2125776" y="1851890"/>
                  <a:pt x="2123669" y="1813967"/>
                </a:cubicBezTo>
                <a:cubicBezTo>
                  <a:pt x="2056951" y="1638259"/>
                  <a:pt x="1954724" y="1546290"/>
                  <a:pt x="1820288" y="1441061"/>
                </a:cubicBezTo>
                <a:lnTo>
                  <a:pt x="1662277" y="1283050"/>
                </a:lnTo>
                <a:cubicBezTo>
                  <a:pt x="1588795" y="1225477"/>
                  <a:pt x="1454480" y="1128048"/>
                  <a:pt x="1434741" y="1023912"/>
                </a:cubicBezTo>
                <a:lnTo>
                  <a:pt x="1491625" y="878542"/>
                </a:lnTo>
                <a:lnTo>
                  <a:pt x="1460023" y="878542"/>
                </a:lnTo>
                <a:cubicBezTo>
                  <a:pt x="1428307" y="899545"/>
                  <a:pt x="1372801" y="913304"/>
                  <a:pt x="1327293" y="916464"/>
                </a:cubicBezTo>
                <a:cubicBezTo>
                  <a:pt x="1227013" y="774381"/>
                  <a:pt x="1116614" y="634415"/>
                  <a:pt x="1011271" y="492995"/>
                </a:cubicBezTo>
                <a:cubicBezTo>
                  <a:pt x="974499" y="443626"/>
                  <a:pt x="897434" y="397069"/>
                  <a:pt x="884862" y="328663"/>
                </a:cubicBezTo>
                <a:lnTo>
                  <a:pt x="910144" y="328663"/>
                </a:lnTo>
                <a:cubicBezTo>
                  <a:pt x="1040516" y="519541"/>
                  <a:pt x="1203944" y="696298"/>
                  <a:pt x="1339934" y="884862"/>
                </a:cubicBezTo>
                <a:cubicBezTo>
                  <a:pt x="1396281" y="865812"/>
                  <a:pt x="1444854" y="848381"/>
                  <a:pt x="1516907" y="846940"/>
                </a:cubicBezTo>
                <a:cubicBezTo>
                  <a:pt x="1539079" y="909752"/>
                  <a:pt x="1475369" y="969392"/>
                  <a:pt x="1466343" y="1042873"/>
                </a:cubicBezTo>
                <a:cubicBezTo>
                  <a:pt x="1579232" y="1139342"/>
                  <a:pt x="1664805" y="1273077"/>
                  <a:pt x="1782365" y="1365216"/>
                </a:cubicBezTo>
                <a:lnTo>
                  <a:pt x="2060465" y="1605393"/>
                </a:lnTo>
                <a:lnTo>
                  <a:pt x="2123669" y="1738122"/>
                </a:lnTo>
                <a:cubicBezTo>
                  <a:pt x="2133782" y="1326567"/>
                  <a:pt x="1884314" y="1114256"/>
                  <a:pt x="1706520" y="865901"/>
                </a:cubicBezTo>
                <a:cubicBezTo>
                  <a:pt x="1554147" y="653060"/>
                  <a:pt x="1412234" y="370536"/>
                  <a:pt x="1238807" y="183293"/>
                </a:cubicBezTo>
                <a:cubicBezTo>
                  <a:pt x="1251511" y="134272"/>
                  <a:pt x="1300311" y="22558"/>
                  <a:pt x="1346255" y="6320"/>
                </a:cubicBezTo>
                <a:close/>
                <a:moveTo>
                  <a:pt x="4234698" y="587801"/>
                </a:moveTo>
                <a:lnTo>
                  <a:pt x="4253659" y="587801"/>
                </a:lnTo>
                <a:lnTo>
                  <a:pt x="4253659" y="600442"/>
                </a:lnTo>
                <a:cubicBezTo>
                  <a:pt x="4257873" y="621510"/>
                  <a:pt x="4262086" y="642578"/>
                  <a:pt x="4266300" y="663647"/>
                </a:cubicBezTo>
                <a:cubicBezTo>
                  <a:pt x="4298427" y="750641"/>
                  <a:pt x="4388569" y="841485"/>
                  <a:pt x="4455913" y="897503"/>
                </a:cubicBezTo>
                <a:cubicBezTo>
                  <a:pt x="4453807" y="901717"/>
                  <a:pt x="4451700" y="905930"/>
                  <a:pt x="4449593" y="910144"/>
                </a:cubicBezTo>
                <a:lnTo>
                  <a:pt x="4430632" y="916464"/>
                </a:lnTo>
                <a:cubicBezTo>
                  <a:pt x="4370941" y="844772"/>
                  <a:pt x="4196560" y="721871"/>
                  <a:pt x="4234698" y="587801"/>
                </a:cubicBezTo>
                <a:close/>
                <a:moveTo>
                  <a:pt x="2534498" y="809017"/>
                </a:moveTo>
                <a:lnTo>
                  <a:pt x="2559780" y="809017"/>
                </a:lnTo>
                <a:cubicBezTo>
                  <a:pt x="2582955" y="882755"/>
                  <a:pt x="2606130" y="956494"/>
                  <a:pt x="2629305" y="1030232"/>
                </a:cubicBezTo>
                <a:cubicBezTo>
                  <a:pt x="2704518" y="1301379"/>
                  <a:pt x="2715927" y="1602865"/>
                  <a:pt x="2717791" y="1934056"/>
                </a:cubicBezTo>
                <a:lnTo>
                  <a:pt x="2711471" y="1934056"/>
                </a:lnTo>
                <a:cubicBezTo>
                  <a:pt x="2637174" y="1883436"/>
                  <a:pt x="2611905" y="1885806"/>
                  <a:pt x="2616664" y="1750763"/>
                </a:cubicBezTo>
                <a:cubicBezTo>
                  <a:pt x="2618771" y="1672811"/>
                  <a:pt x="2620878" y="1594859"/>
                  <a:pt x="2622984" y="1516907"/>
                </a:cubicBezTo>
                <a:cubicBezTo>
                  <a:pt x="2622984" y="1335952"/>
                  <a:pt x="2634178" y="1151585"/>
                  <a:pt x="2591382" y="1004951"/>
                </a:cubicBezTo>
                <a:cubicBezTo>
                  <a:pt x="2574715" y="947839"/>
                  <a:pt x="2528538" y="858689"/>
                  <a:pt x="2534498" y="809017"/>
                </a:cubicBezTo>
                <a:close/>
                <a:moveTo>
                  <a:pt x="3318233" y="1264089"/>
                </a:moveTo>
                <a:lnTo>
                  <a:pt x="3337195" y="1270409"/>
                </a:lnTo>
                <a:cubicBezTo>
                  <a:pt x="3370693" y="1309748"/>
                  <a:pt x="3379390" y="1449910"/>
                  <a:pt x="3330874" y="1478984"/>
                </a:cubicBezTo>
                <a:cubicBezTo>
                  <a:pt x="3288736" y="1487409"/>
                  <a:pt x="3301377" y="1491625"/>
                  <a:pt x="3292951" y="1466343"/>
                </a:cubicBezTo>
                <a:cubicBezTo>
                  <a:pt x="3278004" y="1137528"/>
                  <a:pt x="3293147" y="1428572"/>
                  <a:pt x="3236067" y="1453702"/>
                </a:cubicBezTo>
                <a:lnTo>
                  <a:pt x="3236067" y="1447382"/>
                </a:lnTo>
                <a:cubicBezTo>
                  <a:pt x="3233961" y="1443168"/>
                  <a:pt x="3231854" y="1438954"/>
                  <a:pt x="3229747" y="1434741"/>
                </a:cubicBezTo>
                <a:cubicBezTo>
                  <a:pt x="3258328" y="1398601"/>
                  <a:pt x="3254801" y="1314570"/>
                  <a:pt x="3273990" y="1270409"/>
                </a:cubicBezTo>
                <a:cubicBezTo>
                  <a:pt x="3290847" y="1270409"/>
                  <a:pt x="3284526" y="1266194"/>
                  <a:pt x="3292951" y="1283050"/>
                </a:cubicBezTo>
                <a:cubicBezTo>
                  <a:pt x="3318233" y="1323040"/>
                  <a:pt x="3303127" y="1401381"/>
                  <a:pt x="3318233" y="1453702"/>
                </a:cubicBezTo>
                <a:lnTo>
                  <a:pt x="3324554" y="1447382"/>
                </a:lnTo>
                <a:cubicBezTo>
                  <a:pt x="3362293" y="1396578"/>
                  <a:pt x="3316489" y="1297998"/>
                  <a:pt x="3318233" y="1264089"/>
                </a:cubicBezTo>
                <a:close/>
                <a:moveTo>
                  <a:pt x="897503" y="1396818"/>
                </a:moveTo>
                <a:lnTo>
                  <a:pt x="922785" y="1409459"/>
                </a:lnTo>
                <a:cubicBezTo>
                  <a:pt x="880046" y="1500669"/>
                  <a:pt x="809529" y="1571661"/>
                  <a:pt x="777415" y="1674918"/>
                </a:cubicBezTo>
                <a:cubicBezTo>
                  <a:pt x="762031" y="1724375"/>
                  <a:pt x="769615" y="1804569"/>
                  <a:pt x="733172" y="1832929"/>
                </a:cubicBezTo>
                <a:cubicBezTo>
                  <a:pt x="728747" y="1782782"/>
                  <a:pt x="690559" y="1724217"/>
                  <a:pt x="707890" y="1681238"/>
                </a:cubicBezTo>
                <a:cubicBezTo>
                  <a:pt x="749605" y="1593700"/>
                  <a:pt x="842022" y="1485159"/>
                  <a:pt x="897503" y="1396818"/>
                </a:cubicBezTo>
                <a:close/>
                <a:moveTo>
                  <a:pt x="189613" y="2174233"/>
                </a:moveTo>
                <a:cubicBezTo>
                  <a:pt x="229356" y="2173108"/>
                  <a:pt x="259182" y="2176761"/>
                  <a:pt x="284420" y="2186874"/>
                </a:cubicBezTo>
                <a:lnTo>
                  <a:pt x="290740" y="2212156"/>
                </a:lnTo>
                <a:lnTo>
                  <a:pt x="208575" y="2250078"/>
                </a:lnTo>
                <a:cubicBezTo>
                  <a:pt x="253949" y="2247139"/>
                  <a:pt x="282865" y="2244744"/>
                  <a:pt x="297061" y="2275360"/>
                </a:cubicBezTo>
                <a:lnTo>
                  <a:pt x="290740" y="2275360"/>
                </a:lnTo>
                <a:lnTo>
                  <a:pt x="107448" y="2288001"/>
                </a:lnTo>
                <a:cubicBezTo>
                  <a:pt x="103234" y="2279574"/>
                  <a:pt x="99020" y="2271146"/>
                  <a:pt x="94807" y="2262719"/>
                </a:cubicBezTo>
                <a:lnTo>
                  <a:pt x="101127" y="2262719"/>
                </a:lnTo>
                <a:cubicBezTo>
                  <a:pt x="125145" y="2224165"/>
                  <a:pt x="188583" y="2229094"/>
                  <a:pt x="227536" y="2205835"/>
                </a:cubicBezTo>
                <a:cubicBezTo>
                  <a:pt x="140535" y="2205488"/>
                  <a:pt x="84125" y="2234909"/>
                  <a:pt x="6320" y="2243758"/>
                </a:cubicBezTo>
                <a:lnTo>
                  <a:pt x="0" y="2218476"/>
                </a:lnTo>
                <a:lnTo>
                  <a:pt x="12641" y="2218476"/>
                </a:lnTo>
                <a:cubicBezTo>
                  <a:pt x="59539" y="2188605"/>
                  <a:pt x="136629" y="2201341"/>
                  <a:pt x="189613" y="2174233"/>
                </a:cubicBezTo>
                <a:close/>
                <a:moveTo>
                  <a:pt x="720531" y="2673548"/>
                </a:moveTo>
                <a:lnTo>
                  <a:pt x="739492" y="2673548"/>
                </a:lnTo>
                <a:cubicBezTo>
                  <a:pt x="752853" y="2692206"/>
                  <a:pt x="843602" y="2772507"/>
                  <a:pt x="834299" y="2780995"/>
                </a:cubicBezTo>
                <a:lnTo>
                  <a:pt x="809017" y="2787316"/>
                </a:lnTo>
                <a:lnTo>
                  <a:pt x="714210" y="2692509"/>
                </a:lnTo>
                <a:close/>
                <a:moveTo>
                  <a:pt x="764774" y="2793636"/>
                </a:moveTo>
                <a:lnTo>
                  <a:pt x="783735" y="2799957"/>
                </a:lnTo>
                <a:lnTo>
                  <a:pt x="790056" y="2818918"/>
                </a:lnTo>
                <a:cubicBezTo>
                  <a:pt x="738392" y="2897544"/>
                  <a:pt x="747759" y="3052143"/>
                  <a:pt x="758453" y="3153902"/>
                </a:cubicBezTo>
                <a:cubicBezTo>
                  <a:pt x="780916" y="3162074"/>
                  <a:pt x="782313" y="3161568"/>
                  <a:pt x="790056" y="3185504"/>
                </a:cubicBezTo>
                <a:lnTo>
                  <a:pt x="758453" y="3191824"/>
                </a:lnTo>
                <a:lnTo>
                  <a:pt x="745812" y="3185504"/>
                </a:lnTo>
                <a:cubicBezTo>
                  <a:pt x="690660" y="3075199"/>
                  <a:pt x="734865" y="2895768"/>
                  <a:pt x="764774" y="2793636"/>
                </a:cubicBezTo>
                <a:close/>
                <a:moveTo>
                  <a:pt x="872221" y="3097018"/>
                </a:moveTo>
                <a:cubicBezTo>
                  <a:pt x="870173" y="3216955"/>
                  <a:pt x="771271" y="3262803"/>
                  <a:pt x="651006" y="3248708"/>
                </a:cubicBezTo>
                <a:lnTo>
                  <a:pt x="651006" y="3223427"/>
                </a:lnTo>
                <a:cubicBezTo>
                  <a:pt x="857052" y="3224691"/>
                  <a:pt x="786320" y="3121712"/>
                  <a:pt x="872221" y="3097018"/>
                </a:cubicBezTo>
                <a:close/>
                <a:moveTo>
                  <a:pt x="840619" y="3558410"/>
                </a:moveTo>
                <a:lnTo>
                  <a:pt x="1150321" y="3590012"/>
                </a:lnTo>
                <a:lnTo>
                  <a:pt x="1497945" y="3577371"/>
                </a:lnTo>
                <a:lnTo>
                  <a:pt x="1504266" y="3583692"/>
                </a:lnTo>
                <a:lnTo>
                  <a:pt x="1504266" y="3596333"/>
                </a:lnTo>
                <a:cubicBezTo>
                  <a:pt x="1480362" y="3608601"/>
                  <a:pt x="1443823" y="3609960"/>
                  <a:pt x="1403139" y="3608974"/>
                </a:cubicBezTo>
                <a:cubicBezTo>
                  <a:pt x="1283335" y="3668563"/>
                  <a:pt x="972716" y="3598570"/>
                  <a:pt x="853260" y="3590012"/>
                </a:cubicBezTo>
                <a:cubicBezTo>
                  <a:pt x="846307" y="3576740"/>
                  <a:pt x="845043" y="3578003"/>
                  <a:pt x="840619" y="3558410"/>
                </a:cubicBezTo>
                <a:close/>
                <a:moveTo>
                  <a:pt x="1491625" y="3697460"/>
                </a:moveTo>
                <a:lnTo>
                  <a:pt x="1510586" y="3703780"/>
                </a:lnTo>
                <a:cubicBezTo>
                  <a:pt x="1512693" y="3811228"/>
                  <a:pt x="1514800" y="3918675"/>
                  <a:pt x="1516907" y="4026123"/>
                </a:cubicBezTo>
                <a:cubicBezTo>
                  <a:pt x="1481512" y="4102979"/>
                  <a:pt x="1512969" y="4256510"/>
                  <a:pt x="1472664" y="4342145"/>
                </a:cubicBezTo>
                <a:cubicBezTo>
                  <a:pt x="1300021" y="4363148"/>
                  <a:pt x="1071853" y="4369121"/>
                  <a:pt x="910144" y="4329504"/>
                </a:cubicBezTo>
                <a:lnTo>
                  <a:pt x="903824" y="4304223"/>
                </a:lnTo>
                <a:lnTo>
                  <a:pt x="948067" y="4304223"/>
                </a:lnTo>
                <a:cubicBezTo>
                  <a:pt x="1013483" y="4345900"/>
                  <a:pt x="1383672" y="4338012"/>
                  <a:pt x="1460023" y="4310543"/>
                </a:cubicBezTo>
                <a:cubicBezTo>
                  <a:pt x="1468450" y="4205202"/>
                  <a:pt x="1476877" y="4099862"/>
                  <a:pt x="1485304" y="3994521"/>
                </a:cubicBezTo>
                <a:cubicBezTo>
                  <a:pt x="1487411" y="3895500"/>
                  <a:pt x="1489518" y="3796480"/>
                  <a:pt x="1491625" y="3697460"/>
                </a:cubicBezTo>
                <a:close/>
              </a:path>
            </a:pathLst>
          </a:custGeom>
          <a:solidFill>
            <a:schemeClr val="accent1"/>
          </a:solidFill>
          <a:ln w="6316" cap="flat">
            <a:noFill/>
            <a:prstDash val="solid"/>
            <a:miter/>
          </a:ln>
        </p:spPr>
        <p:txBody>
          <a:bodyPr rtlCol="0" anchor="ctr"/>
          <a:lstStyle/>
          <a:p>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4" name="日期占位符 3"/>
          <p:cNvSpPr>
            <a:spLocks noGrp="1"/>
          </p:cNvSpPr>
          <p:nvPr>
            <p:ph type="dt" sz="half" idx="10"/>
            <p:custDataLst>
              <p:tags r:id="rId12"/>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3"/>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6" name="灯片编号占位符 5"/>
          <p:cNvSpPr>
            <a:spLocks noGrp="1"/>
          </p:cNvSpPr>
          <p:nvPr>
            <p:ph type="sldNum" sz="quarter" idx="12"/>
            <p:custDataLst>
              <p:tags r:id="rId14"/>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
        <p:nvSpPr>
          <p:cNvPr id="15" name="署名占位符 10"/>
          <p:cNvSpPr>
            <a:spLocks noGrp="1"/>
          </p:cNvSpPr>
          <p:nvPr>
            <p:ph type="body" sz="quarter" idx="17" hasCustomPrompt="1"/>
            <p:custDataLst>
              <p:tags r:id="rId15"/>
            </p:custDataLst>
          </p:nvPr>
        </p:nvSpPr>
        <p:spPr>
          <a:xfrm>
            <a:off x="5585460" y="4128126"/>
            <a:ext cx="6035674" cy="842653"/>
          </a:xfrm>
        </p:spPr>
        <p:txBody>
          <a:bodyPr wrap="square" anchor="t">
            <a:normAutofit/>
          </a:bodyPr>
          <a:lstStyle>
            <a:lvl1pPr marL="0" indent="0" algn="r">
              <a:lnSpc>
                <a:spcPct val="100000"/>
              </a:lnSpc>
              <a:buNone/>
              <a:defRPr sz="2000"/>
            </a:lvl1pPr>
          </a:lstStyle>
          <a:p>
            <a:pPr lvl="0"/>
            <a:r>
              <a:rPr lang="zh-CN" altLang="en-US" dirty="0"/>
              <a:t>署名</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12" name="单圆角矩形 2"/>
          <p:cNvSpPr/>
          <p:nvPr>
            <p:custDataLst>
              <p:tags r:id="rId2"/>
            </p:custDataLst>
          </p:nvPr>
        </p:nvSpPr>
        <p:spPr>
          <a:xfrm flipH="1">
            <a:off x="6553199" y="2958823"/>
            <a:ext cx="5649373" cy="2935322"/>
          </a:xfrm>
          <a:prstGeom prst="round1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75" name="矩形 174"/>
          <p:cNvSpPr/>
          <p:nvPr>
            <p:custDataLst>
              <p:tags r:id="rId3"/>
            </p:custDataLst>
          </p:nvPr>
        </p:nvSpPr>
        <p:spPr>
          <a:xfrm>
            <a:off x="-6779" y="5897328"/>
            <a:ext cx="12191999" cy="9606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1" name="椭圆 10"/>
          <p:cNvSpPr>
            <a:spLocks noChangeAspect="1"/>
          </p:cNvSpPr>
          <p:nvPr>
            <p:custDataLst>
              <p:tags r:id="rId4"/>
            </p:custDataLst>
          </p:nvPr>
        </p:nvSpPr>
        <p:spPr>
          <a:xfrm>
            <a:off x="558165" y="423545"/>
            <a:ext cx="71755" cy="7175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24" name="椭圆 23"/>
          <p:cNvSpPr>
            <a:spLocks noChangeAspect="1"/>
          </p:cNvSpPr>
          <p:nvPr>
            <p:custDataLst>
              <p:tags r:id="rId5"/>
            </p:custDataLst>
          </p:nvPr>
        </p:nvSpPr>
        <p:spPr>
          <a:xfrm>
            <a:off x="737870" y="423545"/>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25" name="椭圆 24"/>
          <p:cNvSpPr>
            <a:spLocks noChangeAspect="1"/>
          </p:cNvSpPr>
          <p:nvPr>
            <p:custDataLst>
              <p:tags r:id="rId6"/>
            </p:custDataLst>
          </p:nvPr>
        </p:nvSpPr>
        <p:spPr>
          <a:xfrm>
            <a:off x="916940" y="423545"/>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26" name="椭圆 25"/>
          <p:cNvSpPr>
            <a:spLocks noChangeAspect="1"/>
          </p:cNvSpPr>
          <p:nvPr>
            <p:custDataLst>
              <p:tags r:id="rId7"/>
            </p:custDataLst>
          </p:nvPr>
        </p:nvSpPr>
        <p:spPr>
          <a:xfrm>
            <a:off x="1096010" y="424180"/>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8" name="标题"/>
          <p:cNvSpPr txBox="1">
            <a:spLocks noGrp="1"/>
          </p:cNvSpPr>
          <p:nvPr>
            <p:ph type="title" idx="4" hasCustomPrompt="1"/>
            <p:custDataLst>
              <p:tags r:id="rId8"/>
            </p:custDataLst>
          </p:nvPr>
        </p:nvSpPr>
        <p:spPr>
          <a:xfrm>
            <a:off x="731732" y="2605676"/>
            <a:ext cx="6862868" cy="1380877"/>
          </a:xfrm>
          <a:prstGeom prst="rect">
            <a:avLst/>
          </a:prstGeom>
          <a:noFill/>
        </p:spPr>
        <p:txBody>
          <a:bodyPr wrap="square" lIns="0" tIns="0" rIns="0" bIns="0" rtlCol="0" anchor="t">
            <a:normAutofit/>
          </a:bodyPr>
          <a:lstStyle>
            <a:lvl1pPr marL="0" marR="0" algn="l" defTabSz="914400" rtl="0" eaLnBrk="1" fontAlgn="auto" latinLnBrk="0" hangingPunct="1">
              <a:lnSpc>
                <a:spcPct val="100000"/>
              </a:lnSpc>
              <a:buClrTx/>
              <a:buSzTx/>
              <a:buFontTx/>
              <a:buNone/>
              <a:defRPr kumimoji="0" lang="zh-CN" altLang="en-US" sz="6400" b="0" i="0" u="none" strike="noStrike" kern="1200" cap="none" spc="300" normalizeH="0" baseline="0" noProof="1" dirty="0">
                <a:solidFill>
                  <a:schemeClr val="accent1"/>
                </a:solidFill>
                <a:latin typeface="+mj-ea"/>
                <a:ea typeface="+mj-ea"/>
                <a:cs typeface="MiSans Normal" panose="00000500000000000000" charset="-122"/>
                <a:sym typeface="MiSans Normal" panose="00000500000000000000" charset="-122"/>
              </a:defRPr>
            </a:lvl1pPr>
          </a:lstStyle>
          <a:p>
            <a:pPr lvl="0"/>
            <a:r>
              <a:rPr dirty="0">
                <a:sym typeface="+mn-ea"/>
              </a:rPr>
              <a:t>单击此处编辑标题</a:t>
            </a:r>
            <a:endParaRPr dirty="0">
              <a:sym typeface="+mn-ea"/>
            </a:endParaRPr>
          </a:p>
        </p:txBody>
      </p:sp>
      <p:pic>
        <p:nvPicPr>
          <p:cNvPr id="10" name="图片 9"/>
          <p:cNvPicPr>
            <a:picLocks noChangeAspect="1"/>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869480" y="661491"/>
            <a:ext cx="4565220" cy="6196509"/>
          </a:xfrm>
          <a:prstGeom prst="rect">
            <a:avLst/>
          </a:prstGeom>
        </p:spPr>
      </p:pic>
      <p:pic>
        <p:nvPicPr>
          <p:cNvPr id="15" name="图形 14"/>
          <p:cNvPicPr>
            <a:picLocks noChangeAspect="1"/>
          </p:cNvPicPr>
          <p:nvPr>
            <p:custDataLst>
              <p:tags r:id="rId11"/>
            </p:custDataLst>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869480" y="661491"/>
            <a:ext cx="4565220" cy="6196509"/>
          </a:xfrm>
          <a:prstGeom prst="rect">
            <a:avLst/>
          </a:prstGeom>
        </p:spPr>
      </p:pic>
      <p:sp>
        <p:nvSpPr>
          <p:cNvPr id="7" name="副标题"/>
          <p:cNvSpPr txBox="1">
            <a:spLocks noGrp="1"/>
          </p:cNvSpPr>
          <p:nvPr>
            <p:ph type="body" idx="1" hasCustomPrompt="1"/>
            <p:custDataLst>
              <p:tags r:id="rId14"/>
            </p:custDataLst>
          </p:nvPr>
        </p:nvSpPr>
        <p:spPr>
          <a:xfrm>
            <a:off x="731732" y="1279200"/>
            <a:ext cx="6862868" cy="1270685"/>
          </a:xfrm>
          <a:prstGeom prst="rect">
            <a:avLst/>
          </a:prstGeom>
          <a:noFill/>
        </p:spPr>
        <p:txBody>
          <a:bodyPr wrap="square" lIns="0" tIns="0" rIns="0" bIns="0" rtlCol="0" anchor="b">
            <a:normAutofit/>
          </a:bodyPr>
          <a:lstStyle>
            <a:lvl1pPr marL="0" marR="0" algn="l" defTabSz="914400" rtl="0" eaLnBrk="1" fontAlgn="auto" latinLnBrk="0" hangingPunct="1">
              <a:lnSpc>
                <a:spcPct val="100000"/>
              </a:lnSpc>
              <a:buClrTx/>
              <a:buSzTx/>
              <a:buFontTx/>
              <a:buNone/>
              <a:defRPr kumimoji="0" lang="zh-CN" altLang="en-US" sz="3600" b="0" i="0" u="none" strike="noStrike" kern="1200" cap="none" spc="300" normalizeH="0" baseline="0" noProof="1" dirty="0">
                <a:solidFill>
                  <a:schemeClr val="accent1"/>
                </a:solidFill>
                <a:latin typeface="+mj-ea"/>
                <a:ea typeface="+mj-ea"/>
                <a:cs typeface="MiSans Normal" panose="00000500000000000000" charset="-122"/>
                <a:sym typeface="MiSans Normal" panose="00000500000000000000" charset="-122"/>
              </a:defRPr>
            </a:lvl1pPr>
          </a:lstStyle>
          <a:p>
            <a:pPr lvl="0" algn="l"/>
            <a:r>
              <a:rPr dirty="0">
                <a:sym typeface="+mn-ea"/>
              </a:rPr>
              <a:t>单击此处编辑母版副标题样式</a:t>
            </a:r>
            <a:endParaRPr dirty="0">
              <a:sym typeface="+mn-ea"/>
            </a:endParaRPr>
          </a:p>
        </p:txBody>
      </p:sp>
      <p:sp>
        <p:nvSpPr>
          <p:cNvPr id="4" name="日期占位符 3"/>
          <p:cNvSpPr>
            <a:spLocks noGrp="1"/>
          </p:cNvSpPr>
          <p:nvPr>
            <p:ph type="dt" sz="half" idx="10"/>
            <p:custDataLst>
              <p:tags r:id="rId15"/>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6"/>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6" name="灯片编号占位符 5"/>
          <p:cNvSpPr>
            <a:spLocks noGrp="1"/>
          </p:cNvSpPr>
          <p:nvPr>
            <p:ph type="sldNum" sz="quarter" idx="12"/>
            <p:custDataLst>
              <p:tags r:id="rId17"/>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
        <p:nvSpPr>
          <p:cNvPr id="17" name="署名占位符 10"/>
          <p:cNvSpPr>
            <a:spLocks noGrp="1"/>
          </p:cNvSpPr>
          <p:nvPr>
            <p:ph type="body" sz="quarter" idx="17" hasCustomPrompt="1"/>
            <p:custDataLst>
              <p:tags r:id="rId18"/>
            </p:custDataLst>
          </p:nvPr>
        </p:nvSpPr>
        <p:spPr>
          <a:xfrm>
            <a:off x="731520" y="4170775"/>
            <a:ext cx="3750310" cy="504000"/>
          </a:xfrm>
        </p:spPr>
        <p:txBody>
          <a:bodyPr wrap="square" anchor="ctr">
            <a:normAutofit/>
          </a:bodyPr>
          <a:lstStyle>
            <a:lvl1pPr marL="0" indent="0" algn="l">
              <a:lnSpc>
                <a:spcPct val="100000"/>
              </a:lnSpc>
              <a:buNone/>
              <a:defRPr sz="2000"/>
            </a:lvl1pPr>
          </a:lstStyle>
          <a:p>
            <a:pPr lvl="0"/>
            <a:r>
              <a:rPr lang="zh-CN" altLang="en-US" dirty="0"/>
              <a:t>署名</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 name="正文"/>
          <p:cNvSpPr txBox="1">
            <a:spLocks noGrp="1"/>
          </p:cNvSpPr>
          <p:nvPr>
            <p:ph idx="4"/>
            <p:custDataLst>
              <p:tags r:id="rId2"/>
            </p:custDataLst>
          </p:nvPr>
        </p:nvSpPr>
        <p:spPr>
          <a:xfrm>
            <a:off x="608400" y="1490400"/>
            <a:ext cx="10969200" cy="4759200"/>
          </a:xfrm>
          <a:prstGeom prst="rect">
            <a:avLst/>
          </a:prstGeom>
        </p:spPr>
        <p:txBody>
          <a:bodyPr vert="horz" lIns="91440" tIns="45720" rIns="91440" bIns="45720" rtlCol="0">
            <a:normAutofit/>
          </a:bodyPr>
          <a:lstStyle>
            <a:lvl1pPr>
              <a:defRPr dirty="0">
                <a:sym typeface="+mn-ea"/>
              </a:defRPr>
            </a:lvl1pPr>
            <a:lvl2pPr>
              <a:defRPr dirty="0">
                <a:sym typeface="+mn-ea"/>
              </a:defRPr>
            </a:lvl2pPr>
            <a:lvl3pPr>
              <a:defRPr dirty="0">
                <a:sym typeface="+mn-ea"/>
              </a:defRPr>
            </a:lvl3pPr>
            <a:lvl4pPr>
              <a:defRPr dirty="0">
                <a:sym typeface="+mn-ea"/>
              </a:defRPr>
            </a:lvl4pPr>
            <a:lvl5pPr>
              <a:defRPr dirty="0">
                <a:sym typeface="+mn-ea"/>
              </a:defRPr>
            </a:lvl5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9" name="标题"/>
          <p:cNvSpPr txBox="1">
            <a:spLocks noGrp="1"/>
          </p:cNvSpPr>
          <p:nvPr>
            <p:ph type="title" idx="3"/>
            <p:custDataLst>
              <p:tags r:id="rId3"/>
            </p:custDataLst>
          </p:nvPr>
        </p:nvSpPr>
        <p:spPr>
          <a:xfrm>
            <a:off x="608400" y="608400"/>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accent1"/>
                </a:solidFill>
                <a:latin typeface="+mj-ea"/>
                <a:ea typeface="+mj-ea"/>
                <a:cs typeface="MiSans Normal" panose="00000500000000000000" charset="-122"/>
                <a:sym typeface="MiSans Normal" panose="00000500000000000000" charset="-122"/>
              </a:defRPr>
            </a:lvl1pPr>
          </a:lstStyle>
          <a:p>
            <a:pPr lvl="0"/>
            <a:r>
              <a:rPr dirty="0">
                <a:sym typeface="+mn-ea"/>
              </a:rPr>
              <a:t>单击此处编辑母版标题样式</a:t>
            </a:r>
            <a:endParaRPr dirty="0">
              <a:sym typeface="+mn-ea"/>
            </a:endParaRPr>
          </a:p>
        </p:txBody>
      </p:sp>
      <p:sp>
        <p:nvSpPr>
          <p:cNvPr id="4" name="日期占位符 3"/>
          <p:cNvSpPr>
            <a:spLocks noGrp="1"/>
          </p:cNvSpPr>
          <p:nvPr>
            <p:ph type="dt" sz="half" idx="10"/>
            <p:custDataLst>
              <p:tags r:id="rId4"/>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19" name="矩形 18"/>
          <p:cNvSpPr/>
          <p:nvPr userDrawn="1">
            <p:custDataLst>
              <p:tags r:id="rId2"/>
            </p:custDataLst>
          </p:nvPr>
        </p:nvSpPr>
        <p:spPr>
          <a:xfrm>
            <a:off x="-6779" y="5897328"/>
            <a:ext cx="12191999" cy="9606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7" name="矩形: 圆角 1"/>
          <p:cNvSpPr/>
          <p:nvPr userDrawn="1">
            <p:custDataLst>
              <p:tags r:id="rId3"/>
            </p:custDataLst>
          </p:nvPr>
        </p:nvSpPr>
        <p:spPr>
          <a:xfrm>
            <a:off x="509157" y="1973939"/>
            <a:ext cx="11160125" cy="4403725"/>
          </a:xfrm>
          <a:prstGeom prst="roundRect">
            <a:avLst>
              <a:gd name="adj" fmla="val 4433"/>
            </a:avLst>
          </a:prstGeom>
          <a:solidFill>
            <a:schemeClr val="bg1"/>
          </a:solidFill>
          <a:ln w="3175">
            <a:solidFill>
              <a:schemeClr val="accent1"/>
            </a:solidFill>
          </a:ln>
          <a:effectLst>
            <a:reflection blurRad="6350" stA="20000" endPos="7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6" name="标题"/>
          <p:cNvSpPr txBox="1">
            <a:spLocks noGrp="1"/>
          </p:cNvSpPr>
          <p:nvPr>
            <p:ph type="title" idx="1" hasCustomPrompt="1"/>
            <p:custDataLst>
              <p:tags r:id="rId4"/>
            </p:custDataLst>
          </p:nvPr>
        </p:nvSpPr>
        <p:spPr>
          <a:xfrm>
            <a:off x="2835845" y="397644"/>
            <a:ext cx="6520310" cy="1215808"/>
          </a:xfrm>
          <a:prstGeom prst="rect">
            <a:avLst/>
          </a:prstGeom>
          <a:noFill/>
        </p:spPr>
        <p:txBody>
          <a:bodyPr wrap="square" lIns="0" tIns="0" rIns="0" bIns="0" rtlCol="0" anchor="ctr">
            <a:normAutofit/>
          </a:bodyPr>
          <a:lstStyle>
            <a:lvl1pPr marL="0" marR="0" algn="ctr" defTabSz="914400" rtl="0" eaLnBrk="1" fontAlgn="auto" latinLnBrk="0" hangingPunct="1">
              <a:lnSpc>
                <a:spcPct val="100000"/>
              </a:lnSpc>
              <a:buClrTx/>
              <a:buSzTx/>
              <a:buFontTx/>
              <a:buNone/>
              <a:defRPr kumimoji="0" lang="en-US" altLang="zh-CN" sz="7200" b="0" i="0" u="none" strike="noStrike" kern="1200" cap="none" spc="1000" normalizeH="0" baseline="0" noProof="1" dirty="0">
                <a:solidFill>
                  <a:schemeClr val="accent1"/>
                </a:solidFill>
                <a:latin typeface="+mj-ea"/>
                <a:ea typeface="+mj-ea"/>
                <a:cs typeface="MiSans Normal" panose="00000500000000000000" charset="-122"/>
                <a:sym typeface="MiSans Normal" panose="00000500000000000000" charset="-122"/>
              </a:defRPr>
            </a:lvl1pPr>
          </a:lstStyle>
          <a:p>
            <a:pPr lvl="0" algn="ctr"/>
            <a:r>
              <a:rPr dirty="0" err="1">
                <a:sym typeface="+mn-ea"/>
              </a:rPr>
              <a:t>单击编辑标题</a:t>
            </a:r>
            <a:endParaRPr dirty="0">
              <a:sym typeface="+mn-ea"/>
            </a:endParaRPr>
          </a:p>
        </p:txBody>
      </p:sp>
      <p:sp>
        <p:nvSpPr>
          <p:cNvPr id="3" name="日期占位符 2"/>
          <p:cNvSpPr>
            <a:spLocks noGrp="1"/>
          </p:cNvSpPr>
          <p:nvPr>
            <p:ph type="dt" sz="half" idx="10"/>
            <p:custDataLst>
              <p:tags r:id="rId5"/>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
        <p:nvSpPr>
          <p:cNvPr id="2" name="矩形: 圆角 1"/>
          <p:cNvSpPr/>
          <p:nvPr userDrawn="1">
            <p:custDataLst>
              <p:tags r:id="rId8"/>
            </p:custDataLst>
          </p:nvPr>
        </p:nvSpPr>
        <p:spPr>
          <a:xfrm>
            <a:off x="509157" y="1973939"/>
            <a:ext cx="11160125" cy="4403725"/>
          </a:xfrm>
          <a:prstGeom prst="roundRect">
            <a:avLst>
              <a:gd name="adj" fmla="val 4433"/>
            </a:avLst>
          </a:prstGeom>
          <a:solidFill>
            <a:schemeClr val="bg2">
              <a:alpha val="85000"/>
            </a:schemeClr>
          </a:solidFill>
          <a:ln w="3175">
            <a:noFill/>
          </a:ln>
          <a:effectLst>
            <a:reflection blurRad="6350" stA="20000" endPos="7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13" name="单圆角矩形 12"/>
          <p:cNvSpPr/>
          <p:nvPr>
            <p:custDataLst>
              <p:tags r:id="rId2"/>
            </p:custDataLst>
          </p:nvPr>
        </p:nvSpPr>
        <p:spPr>
          <a:xfrm>
            <a:off x="0" y="3146425"/>
            <a:ext cx="4393565" cy="2282825"/>
          </a:xfrm>
          <a:prstGeom prst="round1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32" name="矩形 31"/>
          <p:cNvSpPr/>
          <p:nvPr>
            <p:custDataLst>
              <p:tags r:id="rId3"/>
            </p:custDataLst>
          </p:nvPr>
        </p:nvSpPr>
        <p:spPr>
          <a:xfrm>
            <a:off x="0" y="5428615"/>
            <a:ext cx="12192000" cy="1429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23" name="任意多边形: 形状 22"/>
          <p:cNvSpPr/>
          <p:nvPr>
            <p:custDataLst>
              <p:tags r:id="rId4"/>
            </p:custDataLst>
          </p:nvPr>
        </p:nvSpPr>
        <p:spPr>
          <a:xfrm>
            <a:off x="5297170" y="3322228"/>
            <a:ext cx="6212840" cy="578485"/>
          </a:xfrm>
          <a:custGeom>
            <a:avLst/>
            <a:gdLst>
              <a:gd name="connsiteX0" fmla="*/ 0 w 6099858"/>
              <a:gd name="connsiteY0" fmla="*/ 196769 h 578734"/>
              <a:gd name="connsiteX1" fmla="*/ 4514127 w 6099858"/>
              <a:gd name="connsiteY1" fmla="*/ 196769 h 578734"/>
              <a:gd name="connsiteX2" fmla="*/ 4641448 w 6099858"/>
              <a:gd name="connsiteY2" fmla="*/ 0 h 578734"/>
              <a:gd name="connsiteX3" fmla="*/ 4745620 w 6099858"/>
              <a:gd name="connsiteY3" fmla="*/ 578734 h 578734"/>
              <a:gd name="connsiteX4" fmla="*/ 4872942 w 6099858"/>
              <a:gd name="connsiteY4" fmla="*/ 196769 h 578734"/>
              <a:gd name="connsiteX5" fmla="*/ 6099858 w 6099858"/>
              <a:gd name="connsiteY5" fmla="*/ 196769 h 57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858" h="578734">
                <a:moveTo>
                  <a:pt x="0" y="196769"/>
                </a:moveTo>
                <a:lnTo>
                  <a:pt x="4514127" y="196769"/>
                </a:lnTo>
                <a:lnTo>
                  <a:pt x="4641448" y="0"/>
                </a:lnTo>
                <a:lnTo>
                  <a:pt x="4745620" y="578734"/>
                </a:lnTo>
                <a:lnTo>
                  <a:pt x="4872942" y="196769"/>
                </a:lnTo>
                <a:lnTo>
                  <a:pt x="6099858" y="196769"/>
                </a:lnTo>
              </a:path>
            </a:pathLst>
          </a:cu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8" name="标题"/>
          <p:cNvSpPr txBox="1">
            <a:spLocks noGrp="1"/>
          </p:cNvSpPr>
          <p:nvPr>
            <p:ph type="title" idx="14" hasCustomPrompt="1"/>
            <p:custDataLst>
              <p:tags r:id="rId5"/>
            </p:custDataLst>
          </p:nvPr>
        </p:nvSpPr>
        <p:spPr>
          <a:xfrm>
            <a:off x="5158675" y="2106420"/>
            <a:ext cx="6520310" cy="1215808"/>
          </a:xfrm>
          <a:prstGeom prst="rect">
            <a:avLst/>
          </a:prstGeom>
          <a:noFill/>
        </p:spPr>
        <p:txBody>
          <a:bodyPr wrap="square" lIns="0" tIns="0" rIns="0" bIns="0" rtlCol="0" anchor="b">
            <a:normAutofit/>
          </a:bodyPr>
          <a:lstStyle>
            <a:lvl1pPr marL="0" marR="0" algn="l" defTabSz="914400" rtl="0" eaLnBrk="1" fontAlgn="auto" latinLnBrk="0" hangingPunct="1">
              <a:lnSpc>
                <a:spcPct val="100000"/>
              </a:lnSpc>
              <a:buClrTx/>
              <a:buSzTx/>
              <a:buFontTx/>
              <a:buNone/>
              <a:defRPr kumimoji="0" lang="zh-CN" altLang="en-US" sz="7200" b="0" i="0" u="none" strike="noStrike" kern="1200" cap="none" spc="0" normalizeH="0" baseline="0" noProof="1" dirty="0">
                <a:solidFill>
                  <a:schemeClr val="accent1"/>
                </a:solidFill>
                <a:latin typeface="+mj-ea"/>
                <a:ea typeface="+mj-ea"/>
                <a:cs typeface="MiSans Normal" panose="00000500000000000000" charset="-122"/>
                <a:sym typeface="MiSans Normal" panose="00000500000000000000" charset="-122"/>
              </a:defRPr>
            </a:lvl1pPr>
          </a:lstStyle>
          <a:p>
            <a:pPr lvl="0"/>
            <a:r>
              <a:rPr dirty="0">
                <a:sym typeface="+mn-ea"/>
              </a:rPr>
              <a:t>单击编辑标题</a:t>
            </a:r>
            <a:endParaRPr dirty="0">
              <a:sym typeface="+mn-ea"/>
            </a:endParaRPr>
          </a:p>
        </p:txBody>
      </p:sp>
      <p:sp>
        <p:nvSpPr>
          <p:cNvPr id="7" name="节编号"/>
          <p:cNvSpPr txBox="1">
            <a:spLocks noGrp="1"/>
          </p:cNvSpPr>
          <p:nvPr>
            <p:ph type="body" idx="13" hasCustomPrompt="1"/>
            <p:custDataLst>
              <p:tags r:id="rId6"/>
            </p:custDataLst>
          </p:nvPr>
        </p:nvSpPr>
        <p:spPr>
          <a:xfrm>
            <a:off x="4887358" y="4637552"/>
            <a:ext cx="7115956" cy="1556964"/>
          </a:xfrm>
          <a:prstGeom prst="rect">
            <a:avLst/>
          </a:prstGeom>
          <a:noFill/>
        </p:spPr>
        <p:txBody>
          <a:bodyPr wrap="square" lIns="0" tIns="0" rIns="0" bIns="0" rtlCol="0" anchor="ctr" anchorCtr="0">
            <a:normAutofit/>
          </a:bodyPr>
          <a:lstStyle>
            <a:lvl1pPr marL="0" marR="0" algn="l" defTabSz="914400" rtl="0" eaLnBrk="1" fontAlgn="auto" latinLnBrk="0" hangingPunct="1">
              <a:lnSpc>
                <a:spcPct val="100000"/>
              </a:lnSpc>
              <a:buClrTx/>
              <a:buSzTx/>
              <a:buFontTx/>
              <a:buNone/>
              <a:defRPr kumimoji="0" lang="en-US" altLang="zh-CN" sz="8800" b="0" i="0" u="none" strike="noStrike" kern="1200" cap="none" spc="500" normalizeH="0" baseline="0" noProof="1" dirty="0">
                <a:ln>
                  <a:solidFill>
                    <a:schemeClr val="accent1"/>
                  </a:solidFill>
                </a:ln>
                <a:solidFill>
                  <a:schemeClr val="bg1"/>
                </a:solidFill>
                <a:latin typeface="+mj-ea"/>
                <a:ea typeface="+mj-ea"/>
                <a:cs typeface="MiSans Normal" panose="00000500000000000000" charset="-122"/>
                <a:sym typeface="MiSans Normal" panose="00000500000000000000" charset="-122"/>
              </a:defRPr>
            </a:lvl1pPr>
          </a:lstStyle>
          <a:p>
            <a:pPr lvl="0" algn="l"/>
            <a:r>
              <a:rPr>
                <a:sym typeface="+mn-ea"/>
              </a:rPr>
              <a:t>编辑节编号</a:t>
            </a:r>
            <a:endParaRPr>
              <a:sym typeface="+mn-ea"/>
            </a:endParaRPr>
          </a:p>
        </p:txBody>
      </p:sp>
      <p:sp>
        <p:nvSpPr>
          <p:cNvPr id="9" name="椭圆 8"/>
          <p:cNvSpPr>
            <a:spLocks noChangeAspect="1"/>
          </p:cNvSpPr>
          <p:nvPr>
            <p:custDataLst>
              <p:tags r:id="rId7"/>
            </p:custDataLst>
          </p:nvPr>
        </p:nvSpPr>
        <p:spPr>
          <a:xfrm>
            <a:off x="11031220" y="452755"/>
            <a:ext cx="71755" cy="7175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0" name="椭圆 9"/>
          <p:cNvSpPr>
            <a:spLocks noChangeAspect="1"/>
          </p:cNvSpPr>
          <p:nvPr>
            <p:custDataLst>
              <p:tags r:id="rId8"/>
            </p:custDataLst>
          </p:nvPr>
        </p:nvSpPr>
        <p:spPr>
          <a:xfrm>
            <a:off x="11210290" y="452755"/>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1" name="椭圆 10"/>
          <p:cNvSpPr>
            <a:spLocks noChangeAspect="1"/>
          </p:cNvSpPr>
          <p:nvPr>
            <p:custDataLst>
              <p:tags r:id="rId9"/>
            </p:custDataLst>
          </p:nvPr>
        </p:nvSpPr>
        <p:spPr>
          <a:xfrm>
            <a:off x="11389360" y="452755"/>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2" name="椭圆 11"/>
          <p:cNvSpPr>
            <a:spLocks noChangeAspect="1"/>
          </p:cNvSpPr>
          <p:nvPr>
            <p:custDataLst>
              <p:tags r:id="rId10"/>
            </p:custDataLst>
          </p:nvPr>
        </p:nvSpPr>
        <p:spPr>
          <a:xfrm>
            <a:off x="11568430" y="453390"/>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pic>
        <p:nvPicPr>
          <p:cNvPr id="17" name="图片 16"/>
          <p:cNvPicPr>
            <a:picLocks noChangeAspect="1"/>
          </p:cNvPicPr>
          <p:nvPr>
            <p:custDataLst>
              <p:tags r:id="rId11"/>
            </p:custDataLst>
          </p:nvPr>
        </p:nvPicPr>
        <p:blipFill rotWithShape="1">
          <a:blip r:embed="rId12">
            <a:extLst>
              <a:ext uri="{28A0092B-C50C-407E-A947-70E740481C1C}">
                <a14:useLocalDpi xmlns:a14="http://schemas.microsoft.com/office/drawing/2010/main" val="0"/>
              </a:ext>
            </a:extLst>
          </a:blip>
          <a:srcRect b="1296"/>
          <a:stretch>
            <a:fillRect/>
          </a:stretch>
        </p:blipFill>
        <p:spPr>
          <a:xfrm>
            <a:off x="971926" y="508996"/>
            <a:ext cx="3851926" cy="6360795"/>
          </a:xfrm>
          <a:prstGeom prst="rect">
            <a:avLst/>
          </a:prstGeom>
        </p:spPr>
      </p:pic>
      <p:sp>
        <p:nvSpPr>
          <p:cNvPr id="29" name="任意多边形: 形状 28"/>
          <p:cNvSpPr/>
          <p:nvPr>
            <p:custDataLst>
              <p:tags r:id="rId13"/>
            </p:custDataLst>
          </p:nvPr>
        </p:nvSpPr>
        <p:spPr>
          <a:xfrm>
            <a:off x="1169095" y="1682126"/>
            <a:ext cx="2742286" cy="4324127"/>
          </a:xfrm>
          <a:custGeom>
            <a:avLst/>
            <a:gdLst>
              <a:gd name="connsiteX0" fmla="*/ 1569638 w 2742286"/>
              <a:gd name="connsiteY0" fmla="*/ 91613 h 4324127"/>
              <a:gd name="connsiteX1" fmla="*/ 1594068 w 2742286"/>
              <a:gd name="connsiteY1" fmla="*/ 91613 h 4324127"/>
              <a:gd name="connsiteX2" fmla="*/ 1667359 w 2742286"/>
              <a:gd name="connsiteY2" fmla="*/ 293161 h 4324127"/>
              <a:gd name="connsiteX3" fmla="*/ 1649036 w 2742286"/>
              <a:gd name="connsiteY3" fmla="*/ 299269 h 4324127"/>
              <a:gd name="connsiteX4" fmla="*/ 1642929 w 2742286"/>
              <a:gd name="connsiteY4" fmla="*/ 433634 h 4324127"/>
              <a:gd name="connsiteX5" fmla="*/ 1636821 w 2742286"/>
              <a:gd name="connsiteY5" fmla="*/ 433634 h 4324127"/>
              <a:gd name="connsiteX6" fmla="*/ 1630714 w 2742286"/>
              <a:gd name="connsiteY6" fmla="*/ 427527 h 4324127"/>
              <a:gd name="connsiteX7" fmla="*/ 1539100 w 2742286"/>
              <a:gd name="connsiteY7" fmla="*/ 274839 h 4324127"/>
              <a:gd name="connsiteX8" fmla="*/ 1526885 w 2742286"/>
              <a:gd name="connsiteY8" fmla="*/ 280946 h 4324127"/>
              <a:gd name="connsiteX9" fmla="*/ 1465810 w 2742286"/>
              <a:gd name="connsiteY9" fmla="*/ 519140 h 4324127"/>
              <a:gd name="connsiteX10" fmla="*/ 1166540 w 2742286"/>
              <a:gd name="connsiteY10" fmla="*/ 280946 h 4324127"/>
              <a:gd name="connsiteX11" fmla="*/ 1166540 w 2742286"/>
              <a:gd name="connsiteY11" fmla="*/ 293161 h 4324127"/>
              <a:gd name="connsiteX12" fmla="*/ 1484133 w 2742286"/>
              <a:gd name="connsiteY12" fmla="*/ 543570 h 4324127"/>
              <a:gd name="connsiteX13" fmla="*/ 1539100 w 2742286"/>
              <a:gd name="connsiteY13" fmla="*/ 311484 h 4324127"/>
              <a:gd name="connsiteX14" fmla="*/ 1539100 w 2742286"/>
              <a:gd name="connsiteY14" fmla="*/ 317591 h 4324127"/>
              <a:gd name="connsiteX15" fmla="*/ 1642929 w 2742286"/>
              <a:gd name="connsiteY15" fmla="*/ 482494 h 4324127"/>
              <a:gd name="connsiteX16" fmla="*/ 1655144 w 2742286"/>
              <a:gd name="connsiteY16" fmla="*/ 476387 h 4324127"/>
              <a:gd name="connsiteX17" fmla="*/ 1673466 w 2742286"/>
              <a:gd name="connsiteY17" fmla="*/ 293161 h 4324127"/>
              <a:gd name="connsiteX18" fmla="*/ 1697897 w 2742286"/>
              <a:gd name="connsiteY18" fmla="*/ 622967 h 4324127"/>
              <a:gd name="connsiteX19" fmla="*/ 1716219 w 2742286"/>
              <a:gd name="connsiteY19" fmla="*/ 1074924 h 4324127"/>
              <a:gd name="connsiteX20" fmla="*/ 1728434 w 2742286"/>
              <a:gd name="connsiteY20" fmla="*/ 1074924 h 4324127"/>
              <a:gd name="connsiteX21" fmla="*/ 1887230 w 2742286"/>
              <a:gd name="connsiteY21" fmla="*/ 677935 h 4324127"/>
              <a:gd name="connsiteX22" fmla="*/ 1801725 w 2742286"/>
              <a:gd name="connsiteY22" fmla="*/ 586322 h 4324127"/>
              <a:gd name="connsiteX23" fmla="*/ 1807832 w 2742286"/>
              <a:gd name="connsiteY23" fmla="*/ 580215 h 4324127"/>
              <a:gd name="connsiteX24" fmla="*/ 1844478 w 2742286"/>
              <a:gd name="connsiteY24" fmla="*/ 574107 h 4324127"/>
              <a:gd name="connsiteX25" fmla="*/ 1887230 w 2742286"/>
              <a:gd name="connsiteY25" fmla="*/ 586322 h 4324127"/>
              <a:gd name="connsiteX26" fmla="*/ 1813940 w 2742286"/>
              <a:gd name="connsiteY26" fmla="*/ 171011 h 4324127"/>
              <a:gd name="connsiteX27" fmla="*/ 1826155 w 2742286"/>
              <a:gd name="connsiteY27" fmla="*/ 171011 h 4324127"/>
              <a:gd name="connsiteX28" fmla="*/ 1826155 w 2742286"/>
              <a:gd name="connsiteY28" fmla="*/ 177118 h 4324127"/>
              <a:gd name="connsiteX29" fmla="*/ 1905553 w 2742286"/>
              <a:gd name="connsiteY29" fmla="*/ 598537 h 4324127"/>
              <a:gd name="connsiteX30" fmla="*/ 1856693 w 2742286"/>
              <a:gd name="connsiteY30" fmla="*/ 604645 h 4324127"/>
              <a:gd name="connsiteX31" fmla="*/ 1844478 w 2742286"/>
              <a:gd name="connsiteY31" fmla="*/ 598537 h 4324127"/>
              <a:gd name="connsiteX32" fmla="*/ 1844478 w 2742286"/>
              <a:gd name="connsiteY32" fmla="*/ 604645 h 4324127"/>
              <a:gd name="connsiteX33" fmla="*/ 1911660 w 2742286"/>
              <a:gd name="connsiteY33" fmla="*/ 677935 h 4324127"/>
              <a:gd name="connsiteX34" fmla="*/ 1740649 w 2742286"/>
              <a:gd name="connsiteY34" fmla="*/ 1105462 h 4324127"/>
              <a:gd name="connsiteX35" fmla="*/ 1765079 w 2742286"/>
              <a:gd name="connsiteY35" fmla="*/ 1307010 h 4324127"/>
              <a:gd name="connsiteX36" fmla="*/ 1783402 w 2742286"/>
              <a:gd name="connsiteY36" fmla="*/ 1850580 h 4324127"/>
              <a:gd name="connsiteX37" fmla="*/ 1844478 w 2742286"/>
              <a:gd name="connsiteY37" fmla="*/ 4324127 h 4324127"/>
              <a:gd name="connsiteX38" fmla="*/ 1820047 w 2742286"/>
              <a:gd name="connsiteY38" fmla="*/ 4324127 h 4324127"/>
              <a:gd name="connsiteX39" fmla="*/ 1777295 w 2742286"/>
              <a:gd name="connsiteY39" fmla="*/ 2424687 h 4324127"/>
              <a:gd name="connsiteX40" fmla="*/ 1752864 w 2742286"/>
              <a:gd name="connsiteY40" fmla="*/ 1435268 h 4324127"/>
              <a:gd name="connsiteX41" fmla="*/ 1410842 w 2742286"/>
              <a:gd name="connsiteY41" fmla="*/ 1038279 h 4324127"/>
              <a:gd name="connsiteX42" fmla="*/ 1209293 w 2742286"/>
              <a:gd name="connsiteY42" fmla="*/ 824516 h 4324127"/>
              <a:gd name="connsiteX43" fmla="*/ 1258154 w 2742286"/>
              <a:gd name="connsiteY43" fmla="*/ 684043 h 4324127"/>
              <a:gd name="connsiteX44" fmla="*/ 1239831 w 2742286"/>
              <a:gd name="connsiteY44" fmla="*/ 684043 h 4324127"/>
              <a:gd name="connsiteX45" fmla="*/ 1117680 w 2742286"/>
              <a:gd name="connsiteY45" fmla="*/ 714580 h 4324127"/>
              <a:gd name="connsiteX46" fmla="*/ 885594 w 2742286"/>
              <a:gd name="connsiteY46" fmla="*/ 366451 h 4324127"/>
              <a:gd name="connsiteX47" fmla="*/ 806195 w 2742286"/>
              <a:gd name="connsiteY47" fmla="*/ 250408 h 4324127"/>
              <a:gd name="connsiteX48" fmla="*/ 812303 w 2742286"/>
              <a:gd name="connsiteY48" fmla="*/ 244301 h 4324127"/>
              <a:gd name="connsiteX49" fmla="*/ 818411 w 2742286"/>
              <a:gd name="connsiteY49" fmla="*/ 250408 h 4324127"/>
              <a:gd name="connsiteX50" fmla="*/ 1050497 w 2742286"/>
              <a:gd name="connsiteY50" fmla="*/ 574107 h 4324127"/>
              <a:gd name="connsiteX51" fmla="*/ 1160433 w 2742286"/>
              <a:gd name="connsiteY51" fmla="*/ 690150 h 4324127"/>
              <a:gd name="connsiteX52" fmla="*/ 1270369 w 2742286"/>
              <a:gd name="connsiteY52" fmla="*/ 665720 h 4324127"/>
              <a:gd name="connsiteX53" fmla="*/ 1276476 w 2742286"/>
              <a:gd name="connsiteY53" fmla="*/ 696258 h 4324127"/>
              <a:gd name="connsiteX54" fmla="*/ 1233723 w 2742286"/>
              <a:gd name="connsiteY54" fmla="*/ 812301 h 4324127"/>
              <a:gd name="connsiteX55" fmla="*/ 1331444 w 2742286"/>
              <a:gd name="connsiteY55" fmla="*/ 922236 h 4324127"/>
              <a:gd name="connsiteX56" fmla="*/ 1740649 w 2742286"/>
              <a:gd name="connsiteY56" fmla="*/ 1361978 h 4324127"/>
              <a:gd name="connsiteX57" fmla="*/ 1746757 w 2742286"/>
              <a:gd name="connsiteY57" fmla="*/ 1361978 h 4324127"/>
              <a:gd name="connsiteX58" fmla="*/ 1746757 w 2742286"/>
              <a:gd name="connsiteY58" fmla="*/ 1252042 h 4324127"/>
              <a:gd name="connsiteX59" fmla="*/ 1734542 w 2742286"/>
              <a:gd name="connsiteY59" fmla="*/ 1142107 h 4324127"/>
              <a:gd name="connsiteX60" fmla="*/ 1569638 w 2742286"/>
              <a:gd name="connsiteY60" fmla="*/ 891699 h 4324127"/>
              <a:gd name="connsiteX61" fmla="*/ 1282584 w 2742286"/>
              <a:gd name="connsiteY61" fmla="*/ 464172 h 4324127"/>
              <a:gd name="connsiteX62" fmla="*/ 1056605 w 2742286"/>
              <a:gd name="connsiteY62" fmla="*/ 122150 h 4324127"/>
              <a:gd name="connsiteX63" fmla="*/ 1166540 w 2742286"/>
              <a:gd name="connsiteY63" fmla="*/ 0 h 4324127"/>
              <a:gd name="connsiteX64" fmla="*/ 1166540 w 2742286"/>
              <a:gd name="connsiteY64" fmla="*/ 54968 h 4324127"/>
              <a:gd name="connsiteX65" fmla="*/ 1532993 w 2742286"/>
              <a:gd name="connsiteY65" fmla="*/ 262624 h 4324127"/>
              <a:gd name="connsiteX66" fmla="*/ 1569638 w 2742286"/>
              <a:gd name="connsiteY66" fmla="*/ 91613 h 4324127"/>
              <a:gd name="connsiteX67" fmla="*/ 2638458 w 2742286"/>
              <a:gd name="connsiteY67" fmla="*/ 372559 h 4324127"/>
              <a:gd name="connsiteX68" fmla="*/ 2662888 w 2742286"/>
              <a:gd name="connsiteY68" fmla="*/ 372559 h 4324127"/>
              <a:gd name="connsiteX69" fmla="*/ 2742286 w 2742286"/>
              <a:gd name="connsiteY69" fmla="*/ 519140 h 4324127"/>
              <a:gd name="connsiteX70" fmla="*/ 2711748 w 2742286"/>
              <a:gd name="connsiteY70" fmla="*/ 525247 h 4324127"/>
              <a:gd name="connsiteX71" fmla="*/ 2650673 w 2742286"/>
              <a:gd name="connsiteY71" fmla="*/ 451957 h 4324127"/>
              <a:gd name="connsiteX72" fmla="*/ 2650673 w 2742286"/>
              <a:gd name="connsiteY72" fmla="*/ 458064 h 4324127"/>
              <a:gd name="connsiteX73" fmla="*/ 2675103 w 2742286"/>
              <a:gd name="connsiteY73" fmla="*/ 531355 h 4324127"/>
              <a:gd name="connsiteX74" fmla="*/ 2668996 w 2742286"/>
              <a:gd name="connsiteY74" fmla="*/ 537462 h 4324127"/>
              <a:gd name="connsiteX75" fmla="*/ 2656781 w 2742286"/>
              <a:gd name="connsiteY75" fmla="*/ 531355 h 4324127"/>
              <a:gd name="connsiteX76" fmla="*/ 2607920 w 2742286"/>
              <a:gd name="connsiteY76" fmla="*/ 403097 h 4324127"/>
              <a:gd name="connsiteX77" fmla="*/ 2632350 w 2742286"/>
              <a:gd name="connsiteY77" fmla="*/ 396989 h 4324127"/>
              <a:gd name="connsiteX78" fmla="*/ 2717856 w 2742286"/>
              <a:gd name="connsiteY78" fmla="*/ 494709 h 4324127"/>
              <a:gd name="connsiteX79" fmla="*/ 2717856 w 2742286"/>
              <a:gd name="connsiteY79" fmla="*/ 476387 h 4324127"/>
              <a:gd name="connsiteX80" fmla="*/ 2638458 w 2742286"/>
              <a:gd name="connsiteY80" fmla="*/ 372559 h 4324127"/>
              <a:gd name="connsiteX81" fmla="*/ 2168177 w 2742286"/>
              <a:gd name="connsiteY81" fmla="*/ 1007742 h 4324127"/>
              <a:gd name="connsiteX82" fmla="*/ 2125424 w 2742286"/>
              <a:gd name="connsiteY82" fmla="*/ 586322 h 4324127"/>
              <a:gd name="connsiteX83" fmla="*/ 2131532 w 2742286"/>
              <a:gd name="connsiteY83" fmla="*/ 580215 h 4324127"/>
              <a:gd name="connsiteX84" fmla="*/ 2143747 w 2742286"/>
              <a:gd name="connsiteY84" fmla="*/ 586322 h 4324127"/>
              <a:gd name="connsiteX85" fmla="*/ 2186500 w 2742286"/>
              <a:gd name="connsiteY85" fmla="*/ 897806 h 4324127"/>
              <a:gd name="connsiteX86" fmla="*/ 2241468 w 2742286"/>
              <a:gd name="connsiteY86" fmla="*/ 1013849 h 4324127"/>
              <a:gd name="connsiteX87" fmla="*/ 2192607 w 2742286"/>
              <a:gd name="connsiteY87" fmla="*/ 1013849 h 4324127"/>
              <a:gd name="connsiteX88" fmla="*/ 830626 w 2742286"/>
              <a:gd name="connsiteY88" fmla="*/ 1032172 h 4324127"/>
              <a:gd name="connsiteX89" fmla="*/ 848948 w 2742286"/>
              <a:gd name="connsiteY89" fmla="*/ 1038279 h 4324127"/>
              <a:gd name="connsiteX90" fmla="*/ 720690 w 2742286"/>
              <a:gd name="connsiteY90" fmla="*/ 1331440 h 4324127"/>
              <a:gd name="connsiteX91" fmla="*/ 684045 w 2742286"/>
              <a:gd name="connsiteY91" fmla="*/ 1539096 h 4324127"/>
              <a:gd name="connsiteX92" fmla="*/ 647399 w 2742286"/>
              <a:gd name="connsiteY92" fmla="*/ 1392516 h 4324127"/>
              <a:gd name="connsiteX93" fmla="*/ 830626 w 2742286"/>
              <a:gd name="connsiteY93" fmla="*/ 1032172 h 4324127"/>
              <a:gd name="connsiteX94" fmla="*/ 311485 w 2742286"/>
              <a:gd name="connsiteY94" fmla="*/ 1868902 h 4324127"/>
              <a:gd name="connsiteX95" fmla="*/ 311485 w 2742286"/>
              <a:gd name="connsiteY95" fmla="*/ 1844472 h 4324127"/>
              <a:gd name="connsiteX96" fmla="*/ 421420 w 2742286"/>
              <a:gd name="connsiteY96" fmla="*/ 1801720 h 4324127"/>
              <a:gd name="connsiteX97" fmla="*/ 415313 w 2742286"/>
              <a:gd name="connsiteY97" fmla="*/ 1801720 h 4324127"/>
              <a:gd name="connsiteX98" fmla="*/ 238194 w 2742286"/>
              <a:gd name="connsiteY98" fmla="*/ 1838365 h 4324127"/>
              <a:gd name="connsiteX99" fmla="*/ 232087 w 2742286"/>
              <a:gd name="connsiteY99" fmla="*/ 1820042 h 4324127"/>
              <a:gd name="connsiteX100" fmla="*/ 451958 w 2742286"/>
              <a:gd name="connsiteY100" fmla="*/ 1789505 h 4324127"/>
              <a:gd name="connsiteX101" fmla="*/ 458066 w 2742286"/>
              <a:gd name="connsiteY101" fmla="*/ 1813935 h 4324127"/>
              <a:gd name="connsiteX102" fmla="*/ 366452 w 2742286"/>
              <a:gd name="connsiteY102" fmla="*/ 1850580 h 4324127"/>
              <a:gd name="connsiteX103" fmla="*/ 464173 w 2742286"/>
              <a:gd name="connsiteY103" fmla="*/ 1850580 h 4324127"/>
              <a:gd name="connsiteX104" fmla="*/ 458066 w 2742286"/>
              <a:gd name="connsiteY104" fmla="*/ 1862795 h 4324127"/>
              <a:gd name="connsiteX105" fmla="*/ 458066 w 2742286"/>
              <a:gd name="connsiteY105" fmla="*/ 1868902 h 4324127"/>
              <a:gd name="connsiteX106" fmla="*/ 311485 w 2742286"/>
              <a:gd name="connsiteY106" fmla="*/ 1868902 h 4324127"/>
              <a:gd name="connsiteX107" fmla="*/ 745120 w 2742286"/>
              <a:gd name="connsiteY107" fmla="*/ 2791139 h 4324127"/>
              <a:gd name="connsiteX108" fmla="*/ 1074927 w 2742286"/>
              <a:gd name="connsiteY108" fmla="*/ 2815569 h 4324127"/>
              <a:gd name="connsiteX109" fmla="*/ 1252046 w 2742286"/>
              <a:gd name="connsiteY109" fmla="*/ 2809461 h 4324127"/>
              <a:gd name="connsiteX110" fmla="*/ 1258154 w 2742286"/>
              <a:gd name="connsiteY110" fmla="*/ 2827784 h 4324127"/>
              <a:gd name="connsiteX111" fmla="*/ 1215401 w 2742286"/>
              <a:gd name="connsiteY111" fmla="*/ 2827784 h 4324127"/>
              <a:gd name="connsiteX112" fmla="*/ 739013 w 2742286"/>
              <a:gd name="connsiteY112" fmla="*/ 2809461 h 4324127"/>
              <a:gd name="connsiteX113" fmla="*/ 1252046 w 2742286"/>
              <a:gd name="connsiteY113" fmla="*/ 2901074 h 4324127"/>
              <a:gd name="connsiteX114" fmla="*/ 1270369 w 2742286"/>
              <a:gd name="connsiteY114" fmla="*/ 2907182 h 4324127"/>
              <a:gd name="connsiteX115" fmla="*/ 1239831 w 2742286"/>
              <a:gd name="connsiteY115" fmla="*/ 3401891 h 4324127"/>
              <a:gd name="connsiteX116" fmla="*/ 1227616 w 2742286"/>
              <a:gd name="connsiteY116" fmla="*/ 3401891 h 4324127"/>
              <a:gd name="connsiteX117" fmla="*/ 793980 w 2742286"/>
              <a:gd name="connsiteY117" fmla="*/ 3395784 h 4324127"/>
              <a:gd name="connsiteX118" fmla="*/ 787873 w 2742286"/>
              <a:gd name="connsiteY118" fmla="*/ 3383568 h 4324127"/>
              <a:gd name="connsiteX119" fmla="*/ 812303 w 2742286"/>
              <a:gd name="connsiteY119" fmla="*/ 3377461 h 4324127"/>
              <a:gd name="connsiteX120" fmla="*/ 1227616 w 2742286"/>
              <a:gd name="connsiteY120" fmla="*/ 3383568 h 4324127"/>
              <a:gd name="connsiteX121" fmla="*/ 1245938 w 2742286"/>
              <a:gd name="connsiteY121" fmla="*/ 3224773 h 4324127"/>
              <a:gd name="connsiteX122" fmla="*/ 1252046 w 2742286"/>
              <a:gd name="connsiteY122" fmla="*/ 2901074 h 4324127"/>
              <a:gd name="connsiteX123" fmla="*/ 128258 w 2742286"/>
              <a:gd name="connsiteY123" fmla="*/ 2949934 h 4324127"/>
              <a:gd name="connsiteX124" fmla="*/ 311485 w 2742286"/>
              <a:gd name="connsiteY124" fmla="*/ 2974364 h 4324127"/>
              <a:gd name="connsiteX125" fmla="*/ 317592 w 2742286"/>
              <a:gd name="connsiteY125" fmla="*/ 2992687 h 4324127"/>
              <a:gd name="connsiteX126" fmla="*/ 299270 w 2742286"/>
              <a:gd name="connsiteY126" fmla="*/ 2992687 h 4324127"/>
              <a:gd name="connsiteX127" fmla="*/ 6108 w 2742286"/>
              <a:gd name="connsiteY127" fmla="*/ 2992687 h 4324127"/>
              <a:gd name="connsiteX128" fmla="*/ 0 w 2742286"/>
              <a:gd name="connsiteY128" fmla="*/ 2974364 h 4324127"/>
              <a:gd name="connsiteX129" fmla="*/ 12215 w 2742286"/>
              <a:gd name="connsiteY129" fmla="*/ 2974364 h 4324127"/>
              <a:gd name="connsiteX130" fmla="*/ 128258 w 2742286"/>
              <a:gd name="connsiteY130" fmla="*/ 2949934 h 432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2742286" h="4324127">
                <a:moveTo>
                  <a:pt x="1569638" y="91613"/>
                </a:moveTo>
                <a:lnTo>
                  <a:pt x="1594068" y="91613"/>
                </a:lnTo>
                <a:cubicBezTo>
                  <a:pt x="1622615" y="154417"/>
                  <a:pt x="1662888" y="209433"/>
                  <a:pt x="1667359" y="293161"/>
                </a:cubicBezTo>
                <a:cubicBezTo>
                  <a:pt x="1648108" y="294725"/>
                  <a:pt x="1662119" y="285063"/>
                  <a:pt x="1649036" y="299269"/>
                </a:cubicBezTo>
                <a:cubicBezTo>
                  <a:pt x="1647002" y="344055"/>
                  <a:pt x="1644963" y="388848"/>
                  <a:pt x="1642929" y="433634"/>
                </a:cubicBezTo>
                <a:lnTo>
                  <a:pt x="1636821" y="433634"/>
                </a:lnTo>
                <a:lnTo>
                  <a:pt x="1630714" y="427527"/>
                </a:lnTo>
                <a:lnTo>
                  <a:pt x="1539100" y="274839"/>
                </a:lnTo>
                <a:lnTo>
                  <a:pt x="1526885" y="280946"/>
                </a:lnTo>
                <a:cubicBezTo>
                  <a:pt x="1495853" y="338516"/>
                  <a:pt x="1515391" y="479752"/>
                  <a:pt x="1465810" y="519140"/>
                </a:cubicBezTo>
                <a:cubicBezTo>
                  <a:pt x="1430759" y="471098"/>
                  <a:pt x="1223884" y="295763"/>
                  <a:pt x="1166540" y="280946"/>
                </a:cubicBezTo>
                <a:lnTo>
                  <a:pt x="1166540" y="293161"/>
                </a:lnTo>
                <a:cubicBezTo>
                  <a:pt x="1233791" y="340024"/>
                  <a:pt x="1426764" y="539398"/>
                  <a:pt x="1484133" y="543570"/>
                </a:cubicBezTo>
                <a:cubicBezTo>
                  <a:pt x="1502455" y="466206"/>
                  <a:pt x="1520778" y="388848"/>
                  <a:pt x="1539100" y="311484"/>
                </a:cubicBezTo>
                <a:lnTo>
                  <a:pt x="1539100" y="317591"/>
                </a:lnTo>
                <a:lnTo>
                  <a:pt x="1642929" y="482494"/>
                </a:lnTo>
                <a:lnTo>
                  <a:pt x="1655144" y="476387"/>
                </a:lnTo>
                <a:cubicBezTo>
                  <a:pt x="1677369" y="428357"/>
                  <a:pt x="1649830" y="336445"/>
                  <a:pt x="1673466" y="293161"/>
                </a:cubicBezTo>
                <a:cubicBezTo>
                  <a:pt x="1681608" y="403097"/>
                  <a:pt x="1689755" y="513032"/>
                  <a:pt x="1697897" y="622967"/>
                </a:cubicBezTo>
                <a:cubicBezTo>
                  <a:pt x="1723847" y="770409"/>
                  <a:pt x="1680148" y="952523"/>
                  <a:pt x="1716219" y="1074924"/>
                </a:cubicBezTo>
                <a:lnTo>
                  <a:pt x="1728434" y="1074924"/>
                </a:lnTo>
                <a:cubicBezTo>
                  <a:pt x="1753255" y="932546"/>
                  <a:pt x="1866239" y="826733"/>
                  <a:pt x="1887230" y="677935"/>
                </a:cubicBezTo>
                <a:lnTo>
                  <a:pt x="1801725" y="586322"/>
                </a:lnTo>
                <a:lnTo>
                  <a:pt x="1807832" y="580215"/>
                </a:lnTo>
                <a:lnTo>
                  <a:pt x="1844478" y="574107"/>
                </a:lnTo>
                <a:cubicBezTo>
                  <a:pt x="1857230" y="582658"/>
                  <a:pt x="1865701" y="584295"/>
                  <a:pt x="1887230" y="586322"/>
                </a:cubicBezTo>
                <a:cubicBezTo>
                  <a:pt x="1888201" y="425878"/>
                  <a:pt x="1827010" y="305217"/>
                  <a:pt x="1813940" y="171011"/>
                </a:cubicBezTo>
                <a:lnTo>
                  <a:pt x="1826155" y="171011"/>
                </a:lnTo>
                <a:lnTo>
                  <a:pt x="1826155" y="177118"/>
                </a:lnTo>
                <a:cubicBezTo>
                  <a:pt x="1893686" y="261585"/>
                  <a:pt x="1905309" y="456275"/>
                  <a:pt x="1905553" y="598537"/>
                </a:cubicBezTo>
                <a:lnTo>
                  <a:pt x="1856693" y="604645"/>
                </a:lnTo>
                <a:lnTo>
                  <a:pt x="1844478" y="598537"/>
                </a:lnTo>
                <a:lnTo>
                  <a:pt x="1844478" y="604645"/>
                </a:lnTo>
                <a:lnTo>
                  <a:pt x="1911660" y="677935"/>
                </a:lnTo>
                <a:cubicBezTo>
                  <a:pt x="1877568" y="837122"/>
                  <a:pt x="1773459" y="951778"/>
                  <a:pt x="1740649" y="1105462"/>
                </a:cubicBezTo>
                <a:cubicBezTo>
                  <a:pt x="1784349" y="1147952"/>
                  <a:pt x="1750996" y="1231417"/>
                  <a:pt x="1765079" y="1307010"/>
                </a:cubicBezTo>
                <a:cubicBezTo>
                  <a:pt x="1771187" y="1488202"/>
                  <a:pt x="1777295" y="1669388"/>
                  <a:pt x="1783402" y="1850580"/>
                </a:cubicBezTo>
                <a:lnTo>
                  <a:pt x="1844478" y="4324127"/>
                </a:lnTo>
                <a:lnTo>
                  <a:pt x="1820047" y="4324127"/>
                </a:lnTo>
                <a:cubicBezTo>
                  <a:pt x="1805798" y="3691046"/>
                  <a:pt x="1791544" y="3057897"/>
                  <a:pt x="1777295" y="2424687"/>
                </a:cubicBezTo>
                <a:cubicBezTo>
                  <a:pt x="1769153" y="2094911"/>
                  <a:pt x="1761006" y="1765105"/>
                  <a:pt x="1752864" y="1435268"/>
                </a:cubicBezTo>
                <a:cubicBezTo>
                  <a:pt x="1707455" y="1255829"/>
                  <a:pt x="1538606" y="1138443"/>
                  <a:pt x="1410842" y="1038279"/>
                </a:cubicBezTo>
                <a:lnTo>
                  <a:pt x="1209293" y="824516"/>
                </a:lnTo>
                <a:cubicBezTo>
                  <a:pt x="1210557" y="765969"/>
                  <a:pt x="1237180" y="725739"/>
                  <a:pt x="1258154" y="684043"/>
                </a:cubicBezTo>
                <a:lnTo>
                  <a:pt x="1239831" y="684043"/>
                </a:lnTo>
                <a:lnTo>
                  <a:pt x="1117680" y="714580"/>
                </a:lnTo>
                <a:cubicBezTo>
                  <a:pt x="1046081" y="597963"/>
                  <a:pt x="965468" y="480186"/>
                  <a:pt x="885594" y="366451"/>
                </a:cubicBezTo>
                <a:cubicBezTo>
                  <a:pt x="859942" y="329904"/>
                  <a:pt x="819186" y="298866"/>
                  <a:pt x="806195" y="250408"/>
                </a:cubicBezTo>
                <a:lnTo>
                  <a:pt x="812303" y="244301"/>
                </a:lnTo>
                <a:lnTo>
                  <a:pt x="818411" y="250408"/>
                </a:lnTo>
                <a:lnTo>
                  <a:pt x="1050497" y="574107"/>
                </a:lnTo>
                <a:cubicBezTo>
                  <a:pt x="1080009" y="618344"/>
                  <a:pt x="1091589" y="684928"/>
                  <a:pt x="1160433" y="690150"/>
                </a:cubicBezTo>
                <a:cubicBezTo>
                  <a:pt x="1187819" y="671357"/>
                  <a:pt x="1240442" y="662898"/>
                  <a:pt x="1270369" y="665720"/>
                </a:cubicBezTo>
                <a:cubicBezTo>
                  <a:pt x="1272402" y="675895"/>
                  <a:pt x="1283915" y="683493"/>
                  <a:pt x="1276476" y="696258"/>
                </a:cubicBezTo>
                <a:cubicBezTo>
                  <a:pt x="1258825" y="720224"/>
                  <a:pt x="1227005" y="788799"/>
                  <a:pt x="1233723" y="812301"/>
                </a:cubicBezTo>
                <a:cubicBezTo>
                  <a:pt x="1252626" y="861234"/>
                  <a:pt x="1297352" y="888144"/>
                  <a:pt x="1331444" y="922236"/>
                </a:cubicBezTo>
                <a:cubicBezTo>
                  <a:pt x="1433843" y="1024641"/>
                  <a:pt x="1704700" y="1225493"/>
                  <a:pt x="1740649" y="1361978"/>
                </a:cubicBezTo>
                <a:lnTo>
                  <a:pt x="1746757" y="1361978"/>
                </a:lnTo>
                <a:lnTo>
                  <a:pt x="1746757" y="1252042"/>
                </a:lnTo>
                <a:cubicBezTo>
                  <a:pt x="1742683" y="1215397"/>
                  <a:pt x="1738615" y="1178752"/>
                  <a:pt x="1734542" y="1142107"/>
                </a:cubicBezTo>
                <a:cubicBezTo>
                  <a:pt x="1697603" y="1049370"/>
                  <a:pt x="1624123" y="968953"/>
                  <a:pt x="1569638" y="891699"/>
                </a:cubicBezTo>
                <a:lnTo>
                  <a:pt x="1282584" y="464172"/>
                </a:lnTo>
                <a:cubicBezTo>
                  <a:pt x="1226730" y="384774"/>
                  <a:pt x="1069919" y="220842"/>
                  <a:pt x="1056605" y="122150"/>
                </a:cubicBezTo>
                <a:cubicBezTo>
                  <a:pt x="1091900" y="80424"/>
                  <a:pt x="1092780" y="3952"/>
                  <a:pt x="1166540" y="0"/>
                </a:cubicBezTo>
                <a:lnTo>
                  <a:pt x="1166540" y="54968"/>
                </a:lnTo>
                <a:cubicBezTo>
                  <a:pt x="1268164" y="121937"/>
                  <a:pt x="1395421" y="243745"/>
                  <a:pt x="1532993" y="262624"/>
                </a:cubicBezTo>
                <a:cubicBezTo>
                  <a:pt x="1556348" y="198250"/>
                  <a:pt x="1576931" y="165642"/>
                  <a:pt x="1569638" y="91613"/>
                </a:cubicBezTo>
                <a:close/>
                <a:moveTo>
                  <a:pt x="2638458" y="372559"/>
                </a:moveTo>
                <a:lnTo>
                  <a:pt x="2662888" y="372559"/>
                </a:lnTo>
                <a:cubicBezTo>
                  <a:pt x="2700407" y="415495"/>
                  <a:pt x="2739397" y="439229"/>
                  <a:pt x="2742286" y="519140"/>
                </a:cubicBezTo>
                <a:cubicBezTo>
                  <a:pt x="2739232" y="533504"/>
                  <a:pt x="2727017" y="536851"/>
                  <a:pt x="2711748" y="525247"/>
                </a:cubicBezTo>
                <a:lnTo>
                  <a:pt x="2650673" y="451957"/>
                </a:lnTo>
                <a:lnTo>
                  <a:pt x="2650673" y="458064"/>
                </a:lnTo>
                <a:cubicBezTo>
                  <a:pt x="2666253" y="476442"/>
                  <a:pt x="2672660" y="499174"/>
                  <a:pt x="2675103" y="531355"/>
                </a:cubicBezTo>
                <a:lnTo>
                  <a:pt x="2668996" y="537462"/>
                </a:lnTo>
                <a:lnTo>
                  <a:pt x="2656781" y="531355"/>
                </a:lnTo>
                <a:cubicBezTo>
                  <a:pt x="2640364" y="485121"/>
                  <a:pt x="2614950" y="451780"/>
                  <a:pt x="2607920" y="403097"/>
                </a:cubicBezTo>
                <a:lnTo>
                  <a:pt x="2632350" y="396989"/>
                </a:lnTo>
                <a:lnTo>
                  <a:pt x="2717856" y="494709"/>
                </a:lnTo>
                <a:lnTo>
                  <a:pt x="2717856" y="476387"/>
                </a:lnTo>
                <a:cubicBezTo>
                  <a:pt x="2694067" y="448524"/>
                  <a:pt x="2652890" y="403952"/>
                  <a:pt x="2638458" y="372559"/>
                </a:cubicBezTo>
                <a:close/>
                <a:moveTo>
                  <a:pt x="2168177" y="1007742"/>
                </a:moveTo>
                <a:cubicBezTo>
                  <a:pt x="2170706" y="866071"/>
                  <a:pt x="2156353" y="724603"/>
                  <a:pt x="2125424" y="586322"/>
                </a:cubicBezTo>
                <a:lnTo>
                  <a:pt x="2131532" y="580215"/>
                </a:lnTo>
                <a:lnTo>
                  <a:pt x="2143747" y="586322"/>
                </a:lnTo>
                <a:cubicBezTo>
                  <a:pt x="2190048" y="669159"/>
                  <a:pt x="2159059" y="792952"/>
                  <a:pt x="2186500" y="897806"/>
                </a:cubicBezTo>
                <a:lnTo>
                  <a:pt x="2241468" y="1013849"/>
                </a:lnTo>
                <a:lnTo>
                  <a:pt x="2192607" y="1013849"/>
                </a:lnTo>
                <a:close/>
                <a:moveTo>
                  <a:pt x="830626" y="1032172"/>
                </a:moveTo>
                <a:lnTo>
                  <a:pt x="848948" y="1038279"/>
                </a:lnTo>
                <a:lnTo>
                  <a:pt x="720690" y="1331440"/>
                </a:lnTo>
                <a:cubicBezTo>
                  <a:pt x="708475" y="1400657"/>
                  <a:pt x="696260" y="1469880"/>
                  <a:pt x="684045" y="1539096"/>
                </a:cubicBezTo>
                <a:lnTo>
                  <a:pt x="647399" y="1392516"/>
                </a:lnTo>
                <a:cubicBezTo>
                  <a:pt x="728263" y="1293824"/>
                  <a:pt x="773942" y="1152832"/>
                  <a:pt x="830626" y="1032172"/>
                </a:cubicBezTo>
                <a:close/>
                <a:moveTo>
                  <a:pt x="311485" y="1868902"/>
                </a:moveTo>
                <a:cubicBezTo>
                  <a:pt x="297053" y="1863467"/>
                  <a:pt x="311485" y="1852614"/>
                  <a:pt x="311485" y="1844472"/>
                </a:cubicBezTo>
                <a:cubicBezTo>
                  <a:pt x="341283" y="1832257"/>
                  <a:pt x="399274" y="1823804"/>
                  <a:pt x="421420" y="1801720"/>
                </a:cubicBezTo>
                <a:lnTo>
                  <a:pt x="415313" y="1801720"/>
                </a:lnTo>
                <a:lnTo>
                  <a:pt x="238194" y="1838365"/>
                </a:lnTo>
                <a:cubicBezTo>
                  <a:pt x="226236" y="1835867"/>
                  <a:pt x="234120" y="1826150"/>
                  <a:pt x="232087" y="1820042"/>
                </a:cubicBezTo>
                <a:cubicBezTo>
                  <a:pt x="297663" y="1803668"/>
                  <a:pt x="374075" y="1774950"/>
                  <a:pt x="451958" y="1789505"/>
                </a:cubicBezTo>
                <a:cubicBezTo>
                  <a:pt x="453992" y="1797646"/>
                  <a:pt x="466854" y="1802184"/>
                  <a:pt x="458066" y="1813935"/>
                </a:cubicBezTo>
                <a:lnTo>
                  <a:pt x="366452" y="1850580"/>
                </a:lnTo>
                <a:lnTo>
                  <a:pt x="464173" y="1850580"/>
                </a:lnTo>
                <a:lnTo>
                  <a:pt x="458066" y="1862795"/>
                </a:lnTo>
                <a:lnTo>
                  <a:pt x="458066" y="1868902"/>
                </a:lnTo>
                <a:lnTo>
                  <a:pt x="311485" y="1868902"/>
                </a:lnTo>
                <a:close/>
                <a:moveTo>
                  <a:pt x="745120" y="2791139"/>
                </a:moveTo>
                <a:cubicBezTo>
                  <a:pt x="846463" y="2803787"/>
                  <a:pt x="950865" y="2815569"/>
                  <a:pt x="1074927" y="2815569"/>
                </a:cubicBezTo>
                <a:lnTo>
                  <a:pt x="1252046" y="2809461"/>
                </a:lnTo>
                <a:cubicBezTo>
                  <a:pt x="1254080" y="2815569"/>
                  <a:pt x="1262740" y="2820296"/>
                  <a:pt x="1258154" y="2827784"/>
                </a:cubicBezTo>
                <a:lnTo>
                  <a:pt x="1215401" y="2827784"/>
                </a:lnTo>
                <a:cubicBezTo>
                  <a:pt x="1122475" y="2873969"/>
                  <a:pt x="824518" y="2828681"/>
                  <a:pt x="739013" y="2809461"/>
                </a:cubicBezTo>
                <a:close/>
                <a:moveTo>
                  <a:pt x="1252046" y="2901074"/>
                </a:moveTo>
                <a:cubicBezTo>
                  <a:pt x="1263815" y="2895577"/>
                  <a:pt x="1269300" y="2897593"/>
                  <a:pt x="1270369" y="2907182"/>
                </a:cubicBezTo>
                <a:cubicBezTo>
                  <a:pt x="1272268" y="3080635"/>
                  <a:pt x="1272201" y="3262029"/>
                  <a:pt x="1239831" y="3401891"/>
                </a:cubicBezTo>
                <a:lnTo>
                  <a:pt x="1227616" y="3401891"/>
                </a:lnTo>
                <a:cubicBezTo>
                  <a:pt x="1136742" y="3455509"/>
                  <a:pt x="888983" y="3418046"/>
                  <a:pt x="793980" y="3395784"/>
                </a:cubicBezTo>
                <a:cubicBezTo>
                  <a:pt x="791947" y="3391710"/>
                  <a:pt x="789907" y="3387642"/>
                  <a:pt x="787873" y="3383568"/>
                </a:cubicBezTo>
                <a:lnTo>
                  <a:pt x="812303" y="3377461"/>
                </a:lnTo>
                <a:cubicBezTo>
                  <a:pt x="869103" y="3407919"/>
                  <a:pt x="1160934" y="3407388"/>
                  <a:pt x="1227616" y="3383568"/>
                </a:cubicBezTo>
                <a:lnTo>
                  <a:pt x="1245938" y="3224773"/>
                </a:lnTo>
                <a:cubicBezTo>
                  <a:pt x="1247972" y="3116871"/>
                  <a:pt x="1250012" y="3008976"/>
                  <a:pt x="1252046" y="2901074"/>
                </a:cubicBezTo>
                <a:close/>
                <a:moveTo>
                  <a:pt x="128258" y="2949934"/>
                </a:moveTo>
                <a:cubicBezTo>
                  <a:pt x="185889" y="2948407"/>
                  <a:pt x="274711" y="2949714"/>
                  <a:pt x="311485" y="2974364"/>
                </a:cubicBezTo>
                <a:lnTo>
                  <a:pt x="317592" y="2992687"/>
                </a:lnTo>
                <a:lnTo>
                  <a:pt x="299270" y="2992687"/>
                </a:lnTo>
                <a:cubicBezTo>
                  <a:pt x="233180" y="2949214"/>
                  <a:pt x="76698" y="2980319"/>
                  <a:pt x="6108" y="2992687"/>
                </a:cubicBezTo>
                <a:lnTo>
                  <a:pt x="0" y="2974364"/>
                </a:lnTo>
                <a:lnTo>
                  <a:pt x="12215" y="2974364"/>
                </a:lnTo>
                <a:cubicBezTo>
                  <a:pt x="40921" y="2956689"/>
                  <a:pt x="95162" y="2966248"/>
                  <a:pt x="128258" y="2949934"/>
                </a:cubicBezTo>
                <a:close/>
              </a:path>
            </a:pathLst>
          </a:custGeom>
          <a:solidFill>
            <a:schemeClr val="accent1"/>
          </a:solidFill>
          <a:ln w="6093" cap="flat">
            <a:noFill/>
            <a:prstDash val="solid"/>
            <a:miter/>
          </a:ln>
        </p:spPr>
        <p:txBody>
          <a:bodyPr rtlCol="0" anchor="ctr"/>
          <a:lstStyle/>
          <a:p>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56" name="任意多边形: 形状 55"/>
          <p:cNvSpPr/>
          <p:nvPr>
            <p:custDataLst>
              <p:tags r:id="rId14"/>
            </p:custDataLst>
          </p:nvPr>
        </p:nvSpPr>
        <p:spPr>
          <a:xfrm>
            <a:off x="4202000" y="759346"/>
            <a:ext cx="523814" cy="906747"/>
          </a:xfrm>
          <a:custGeom>
            <a:avLst/>
            <a:gdLst>
              <a:gd name="connsiteX0" fmla="*/ 113660 w 523814"/>
              <a:gd name="connsiteY0" fmla="*/ 1897 h 906747"/>
              <a:gd name="connsiteX1" fmla="*/ 120301 w 523814"/>
              <a:gd name="connsiteY1" fmla="*/ 14897 h 906747"/>
              <a:gd name="connsiteX2" fmla="*/ 137046 w 523814"/>
              <a:gd name="connsiteY2" fmla="*/ 21962 h 906747"/>
              <a:gd name="connsiteX3" fmla="*/ 186502 w 523814"/>
              <a:gd name="connsiteY3" fmla="*/ 21962 h 906747"/>
              <a:gd name="connsiteX4" fmla="*/ 186502 w 523814"/>
              <a:gd name="connsiteY4" fmla="*/ 382994 h 906747"/>
              <a:gd name="connsiteX5" fmla="*/ -231 w 523814"/>
              <a:gd name="connsiteY5" fmla="*/ 644406 h 906747"/>
              <a:gd name="connsiteX6" fmla="*/ 261676 w 523814"/>
              <a:gd name="connsiteY6" fmla="*/ 906384 h 906747"/>
              <a:gd name="connsiteX7" fmla="*/ 523583 w 523814"/>
              <a:gd name="connsiteY7" fmla="*/ 644406 h 906747"/>
              <a:gd name="connsiteX8" fmla="*/ 337062 w 523814"/>
              <a:gd name="connsiteY8" fmla="*/ 382994 h 906747"/>
              <a:gd name="connsiteX9" fmla="*/ 337061 w 523814"/>
              <a:gd name="connsiteY9" fmla="*/ 21821 h 906747"/>
              <a:gd name="connsiteX10" fmla="*/ 386518 w 523814"/>
              <a:gd name="connsiteY10" fmla="*/ 21821 h 906747"/>
              <a:gd name="connsiteX11" fmla="*/ 410116 w 523814"/>
              <a:gd name="connsiteY11" fmla="*/ -364 h 90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814" h="906747">
                <a:moveTo>
                  <a:pt x="113660" y="1897"/>
                </a:moveTo>
                <a:cubicBezTo>
                  <a:pt x="114453" y="6820"/>
                  <a:pt x="116777" y="11369"/>
                  <a:pt x="120301" y="14897"/>
                </a:cubicBezTo>
                <a:cubicBezTo>
                  <a:pt x="124711" y="19400"/>
                  <a:pt x="130743" y="21945"/>
                  <a:pt x="137046" y="21962"/>
                </a:cubicBezTo>
                <a:lnTo>
                  <a:pt x="186502" y="21962"/>
                </a:lnTo>
                <a:lnTo>
                  <a:pt x="186502" y="382994"/>
                </a:lnTo>
                <a:cubicBezTo>
                  <a:pt x="74780" y="421261"/>
                  <a:pt x="-261" y="526313"/>
                  <a:pt x="-231" y="644406"/>
                </a:cubicBezTo>
                <a:cubicBezTo>
                  <a:pt x="-231" y="796661"/>
                  <a:pt x="109491" y="906384"/>
                  <a:pt x="261676" y="906384"/>
                </a:cubicBezTo>
                <a:cubicBezTo>
                  <a:pt x="413860" y="906384"/>
                  <a:pt x="523583" y="796661"/>
                  <a:pt x="523583" y="644406"/>
                </a:cubicBezTo>
                <a:cubicBezTo>
                  <a:pt x="523643" y="526369"/>
                  <a:pt x="448699" y="421333"/>
                  <a:pt x="337062" y="382994"/>
                </a:cubicBezTo>
                <a:lnTo>
                  <a:pt x="337061" y="21821"/>
                </a:lnTo>
                <a:lnTo>
                  <a:pt x="386518" y="21821"/>
                </a:lnTo>
                <a:cubicBezTo>
                  <a:pt x="399018" y="21843"/>
                  <a:pt x="409367" y="12114"/>
                  <a:pt x="410116" y="-364"/>
                </a:cubicBezTo>
                <a:close/>
              </a:path>
            </a:pathLst>
          </a:custGeom>
          <a:solidFill>
            <a:srgbClr val="FFFFFF"/>
          </a:solidFill>
          <a:ln w="6951" cap="flat">
            <a:noFill/>
            <a:prstDash val="solid"/>
            <a:miter/>
          </a:ln>
        </p:spPr>
        <p:txBody>
          <a:bodyPr rtlCol="0" anchor="ctr"/>
          <a:lstStyle/>
          <a:p>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57" name="任意多边形: 形状 56"/>
          <p:cNvSpPr/>
          <p:nvPr>
            <p:custDataLst>
              <p:tags r:id="rId15"/>
            </p:custDataLst>
          </p:nvPr>
        </p:nvSpPr>
        <p:spPr>
          <a:xfrm>
            <a:off x="4271683" y="1338551"/>
            <a:ext cx="384681" cy="248837"/>
          </a:xfrm>
          <a:custGeom>
            <a:avLst/>
            <a:gdLst>
              <a:gd name="connsiteX0" fmla="*/ 8298 w 384681"/>
              <a:gd name="connsiteY0" fmla="*/ -364 h 248837"/>
              <a:gd name="connsiteX1" fmla="*/ 135662 w 384681"/>
              <a:gd name="connsiteY1" fmla="*/ 239945 h 248837"/>
              <a:gd name="connsiteX2" fmla="*/ 375971 w 384681"/>
              <a:gd name="connsiteY2" fmla="*/ 112580 h 248837"/>
              <a:gd name="connsiteX3" fmla="*/ 384450 w 384681"/>
              <a:gd name="connsiteY3" fmla="*/ 56158 h 248837"/>
              <a:gd name="connsiteX4" fmla="*/ 375971 w 384681"/>
              <a:gd name="connsiteY4" fmla="*/ -364 h 248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1" h="248837">
                <a:moveTo>
                  <a:pt x="8298" y="-364"/>
                </a:moveTo>
                <a:cubicBezTo>
                  <a:pt x="-22891" y="101166"/>
                  <a:pt x="34132" y="208756"/>
                  <a:pt x="135662" y="239945"/>
                </a:cubicBezTo>
                <a:cubicBezTo>
                  <a:pt x="237193" y="271133"/>
                  <a:pt x="344782" y="214110"/>
                  <a:pt x="375971" y="112580"/>
                </a:cubicBezTo>
                <a:cubicBezTo>
                  <a:pt x="381587" y="94299"/>
                  <a:pt x="384445" y="75282"/>
                  <a:pt x="384450" y="56158"/>
                </a:cubicBezTo>
                <a:cubicBezTo>
                  <a:pt x="384478" y="36998"/>
                  <a:pt x="381620" y="17944"/>
                  <a:pt x="375971" y="-364"/>
                </a:cubicBezTo>
                <a:close/>
              </a:path>
            </a:pathLst>
          </a:custGeom>
          <a:solidFill>
            <a:schemeClr val="accent1"/>
          </a:solidFill>
          <a:ln w="6951" cap="flat">
            <a:noFill/>
            <a:prstDash val="solid"/>
            <a:miter/>
          </a:ln>
        </p:spPr>
        <p:txBody>
          <a:bodyPr rtlCol="0" anchor="ctr"/>
          <a:lstStyle/>
          <a:p>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58" name="任意多边形: 形状 57"/>
          <p:cNvSpPr/>
          <p:nvPr>
            <p:custDataLst>
              <p:tags r:id="rId16"/>
            </p:custDataLst>
          </p:nvPr>
        </p:nvSpPr>
        <p:spPr>
          <a:xfrm>
            <a:off x="4201930" y="748324"/>
            <a:ext cx="523814" cy="917628"/>
          </a:xfrm>
          <a:custGeom>
            <a:avLst/>
            <a:gdLst>
              <a:gd name="connsiteX0" fmla="*/ 337273 w 523814"/>
              <a:gd name="connsiteY0" fmla="*/ 393945 h 917628"/>
              <a:gd name="connsiteX1" fmla="*/ 337273 w 523814"/>
              <a:gd name="connsiteY1" fmla="*/ 32843 h 917628"/>
              <a:gd name="connsiteX2" fmla="*/ 394643 w 523814"/>
              <a:gd name="connsiteY2" fmla="*/ 32843 h 917628"/>
              <a:gd name="connsiteX3" fmla="*/ 411246 w 523814"/>
              <a:gd name="connsiteY3" fmla="*/ 16239 h 917628"/>
              <a:gd name="connsiteX4" fmla="*/ 411246 w 523814"/>
              <a:gd name="connsiteY4" fmla="*/ 16239 h 917628"/>
              <a:gd name="connsiteX5" fmla="*/ 394643 w 523814"/>
              <a:gd name="connsiteY5" fmla="*/ -364 h 917628"/>
              <a:gd name="connsiteX6" fmla="*/ 129980 w 523814"/>
              <a:gd name="connsiteY6" fmla="*/ -364 h 917628"/>
              <a:gd name="connsiteX7" fmla="*/ 113377 w 523814"/>
              <a:gd name="connsiteY7" fmla="*/ 16239 h 917628"/>
              <a:gd name="connsiteX8" fmla="*/ 113377 w 523814"/>
              <a:gd name="connsiteY8" fmla="*/ 16239 h 917628"/>
              <a:gd name="connsiteX9" fmla="*/ 129980 w 523814"/>
              <a:gd name="connsiteY9" fmla="*/ 32843 h 917628"/>
              <a:gd name="connsiteX10" fmla="*/ 186502 w 523814"/>
              <a:gd name="connsiteY10" fmla="*/ 32843 h 917628"/>
              <a:gd name="connsiteX11" fmla="*/ 186502 w 523814"/>
              <a:gd name="connsiteY11" fmla="*/ 393874 h 917628"/>
              <a:gd name="connsiteX12" fmla="*/ -231 w 523814"/>
              <a:gd name="connsiteY12" fmla="*/ 655286 h 917628"/>
              <a:gd name="connsiteX13" fmla="*/ 261676 w 523814"/>
              <a:gd name="connsiteY13" fmla="*/ 917264 h 917628"/>
              <a:gd name="connsiteX14" fmla="*/ 523583 w 523814"/>
              <a:gd name="connsiteY14" fmla="*/ 655286 h 917628"/>
              <a:gd name="connsiteX15" fmla="*/ 337273 w 523814"/>
              <a:gd name="connsiteY15" fmla="*/ 393945 h 917628"/>
              <a:gd name="connsiteX16" fmla="*/ 261887 w 523814"/>
              <a:gd name="connsiteY16" fmla="*/ 890770 h 917628"/>
              <a:gd name="connsiteX17" fmla="*/ 26192 w 523814"/>
              <a:gd name="connsiteY17" fmla="*/ 655004 h 917628"/>
              <a:gd name="connsiteX18" fmla="*/ 195757 w 523814"/>
              <a:gd name="connsiteY18" fmla="*/ 427081 h 917628"/>
              <a:gd name="connsiteX19" fmla="*/ 212714 w 523814"/>
              <a:gd name="connsiteY19" fmla="*/ 399173 h 917628"/>
              <a:gd name="connsiteX20" fmla="*/ 219779 w 523814"/>
              <a:gd name="connsiteY20" fmla="*/ 32843 h 917628"/>
              <a:gd name="connsiteX21" fmla="*/ 303996 w 523814"/>
              <a:gd name="connsiteY21" fmla="*/ 32843 h 917628"/>
              <a:gd name="connsiteX22" fmla="*/ 311061 w 523814"/>
              <a:gd name="connsiteY22" fmla="*/ 398608 h 917628"/>
              <a:gd name="connsiteX23" fmla="*/ 328018 w 523814"/>
              <a:gd name="connsiteY23" fmla="*/ 426869 h 917628"/>
              <a:gd name="connsiteX24" fmla="*/ 497583 w 523814"/>
              <a:gd name="connsiteY24" fmla="*/ 654792 h 917628"/>
              <a:gd name="connsiteX25" fmla="*/ 261887 w 523814"/>
              <a:gd name="connsiteY25" fmla="*/ 890770 h 91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3814" h="917628">
                <a:moveTo>
                  <a:pt x="337273" y="393945"/>
                </a:moveTo>
                <a:lnTo>
                  <a:pt x="337273" y="32843"/>
                </a:lnTo>
                <a:lnTo>
                  <a:pt x="394643" y="32843"/>
                </a:lnTo>
                <a:cubicBezTo>
                  <a:pt x="403796" y="32804"/>
                  <a:pt x="411207" y="25393"/>
                  <a:pt x="411246" y="16239"/>
                </a:cubicBezTo>
                <a:lnTo>
                  <a:pt x="411246" y="16239"/>
                </a:lnTo>
                <a:cubicBezTo>
                  <a:pt x="411207" y="7086"/>
                  <a:pt x="403796" y="-325"/>
                  <a:pt x="394643" y="-364"/>
                </a:cubicBezTo>
                <a:lnTo>
                  <a:pt x="129980" y="-364"/>
                </a:lnTo>
                <a:cubicBezTo>
                  <a:pt x="120827" y="-325"/>
                  <a:pt x="113416" y="7086"/>
                  <a:pt x="113377" y="16239"/>
                </a:cubicBezTo>
                <a:lnTo>
                  <a:pt x="113377" y="16239"/>
                </a:lnTo>
                <a:cubicBezTo>
                  <a:pt x="113416" y="25393"/>
                  <a:pt x="120827" y="32804"/>
                  <a:pt x="129980" y="32843"/>
                </a:cubicBezTo>
                <a:lnTo>
                  <a:pt x="186502" y="32843"/>
                </a:lnTo>
                <a:lnTo>
                  <a:pt x="186502" y="393874"/>
                </a:lnTo>
                <a:cubicBezTo>
                  <a:pt x="74780" y="432141"/>
                  <a:pt x="-261" y="537193"/>
                  <a:pt x="-231" y="655286"/>
                </a:cubicBezTo>
                <a:cubicBezTo>
                  <a:pt x="-231" y="807542"/>
                  <a:pt x="109491" y="917264"/>
                  <a:pt x="261676" y="917264"/>
                </a:cubicBezTo>
                <a:cubicBezTo>
                  <a:pt x="413860" y="917264"/>
                  <a:pt x="523583" y="807542"/>
                  <a:pt x="523583" y="655286"/>
                </a:cubicBezTo>
                <a:cubicBezTo>
                  <a:pt x="523644" y="537330"/>
                  <a:pt x="448803" y="432348"/>
                  <a:pt x="337273" y="393945"/>
                </a:cubicBezTo>
                <a:close/>
                <a:moveTo>
                  <a:pt x="261887" y="890770"/>
                </a:moveTo>
                <a:cubicBezTo>
                  <a:pt x="135774" y="890770"/>
                  <a:pt x="26192" y="781118"/>
                  <a:pt x="26192" y="655004"/>
                </a:cubicBezTo>
                <a:cubicBezTo>
                  <a:pt x="26192" y="551499"/>
                  <a:pt x="95926" y="453646"/>
                  <a:pt x="195757" y="427081"/>
                </a:cubicBezTo>
                <a:cubicBezTo>
                  <a:pt x="207926" y="423760"/>
                  <a:pt x="215374" y="411503"/>
                  <a:pt x="212714" y="399173"/>
                </a:cubicBezTo>
                <a:lnTo>
                  <a:pt x="219779" y="32843"/>
                </a:lnTo>
                <a:lnTo>
                  <a:pt x="303996" y="32843"/>
                </a:lnTo>
                <a:lnTo>
                  <a:pt x="311061" y="398608"/>
                </a:lnTo>
                <a:cubicBezTo>
                  <a:pt x="308227" y="411050"/>
                  <a:pt x="315706" y="423514"/>
                  <a:pt x="328018" y="426869"/>
                </a:cubicBezTo>
                <a:cubicBezTo>
                  <a:pt x="427849" y="453434"/>
                  <a:pt x="497583" y="551357"/>
                  <a:pt x="497583" y="654792"/>
                </a:cubicBezTo>
                <a:cubicBezTo>
                  <a:pt x="497583" y="781118"/>
                  <a:pt x="388001" y="890770"/>
                  <a:pt x="261887" y="890770"/>
                </a:cubicBezTo>
                <a:close/>
              </a:path>
            </a:pathLst>
          </a:custGeom>
          <a:solidFill>
            <a:schemeClr val="accent1"/>
          </a:solidFill>
          <a:ln w="6951" cap="flat">
            <a:noFill/>
            <a:prstDash val="solid"/>
            <a:miter/>
          </a:ln>
        </p:spPr>
        <p:txBody>
          <a:bodyPr rtlCol="0" anchor="ctr"/>
          <a:lstStyle/>
          <a:p>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4" name="日期占位符 3"/>
          <p:cNvSpPr>
            <a:spLocks noGrp="1"/>
          </p:cNvSpPr>
          <p:nvPr>
            <p:ph type="dt" sz="half" idx="10"/>
            <p:custDataLst>
              <p:tags r:id="rId17"/>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custDataLst>
              <p:tags r:id="rId18"/>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6" name="灯片编号占位符 5"/>
          <p:cNvSpPr>
            <a:spLocks noGrp="1"/>
          </p:cNvSpPr>
          <p:nvPr>
            <p:ph type="sldNum" sz="quarter" idx="12"/>
            <p:custDataLst>
              <p:tags r:id="rId19"/>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标题和两栏">
    <p:spTree>
      <p:nvGrpSpPr>
        <p:cNvPr id="1" name=""/>
        <p:cNvGrpSpPr/>
        <p:nvPr/>
      </p:nvGrpSpPr>
      <p:grpSpPr>
        <a:xfrm>
          <a:off x="0" y="0"/>
          <a:ext cx="0" cy="0"/>
          <a:chOff x="0" y="0"/>
          <a:chExt cx="0" cy="0"/>
        </a:xfrm>
      </p:grpSpPr>
      <p:sp>
        <p:nvSpPr>
          <p:cNvPr id="10" name="正文"/>
          <p:cNvSpPr txBox="1">
            <a:spLocks noGrp="1"/>
          </p:cNvSpPr>
          <p:nvPr>
            <p:ph idx="3"/>
            <p:custDataLst>
              <p:tags r:id="rId2"/>
            </p:custDataLst>
          </p:nvPr>
        </p:nvSpPr>
        <p:spPr>
          <a:xfrm>
            <a:off x="6400805"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Normal" panose="00000500000000000000" charset="-122"/>
                <a:sym typeface="MiSans Normal" panose="00000500000000000000"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sym typeface="MiSans Normal" panose="00000500000000000000"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sym typeface="MiSans Normal" panose="00000500000000000000"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sym typeface="MiSans Normal" panose="00000500000000000000"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sym typeface="MiSans Normal" panose="00000500000000000000"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9" name="正文"/>
          <p:cNvSpPr txBox="1">
            <a:spLocks noGrp="1"/>
          </p:cNvSpPr>
          <p:nvPr>
            <p:ph idx="2"/>
            <p:custDataLst>
              <p:tags r:id="rId3"/>
            </p:custDataLst>
          </p:nvPr>
        </p:nvSpPr>
        <p:spPr>
          <a:xfrm>
            <a:off x="608400"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Normal" panose="00000500000000000000" charset="-122"/>
                <a:sym typeface="MiSans Normal" panose="00000500000000000000"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sym typeface="MiSans Normal" panose="00000500000000000000"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sym typeface="MiSans Normal" panose="00000500000000000000"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sym typeface="MiSans Normal" panose="00000500000000000000"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sym typeface="MiSans Normal" panose="00000500000000000000"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8" name="标题"/>
          <p:cNvSpPr txBox="1">
            <a:spLocks noGrp="1"/>
          </p:cNvSpPr>
          <p:nvPr>
            <p:ph type="title" idx="1"/>
            <p:custDataLst>
              <p:tags r:id="rId4"/>
            </p:custDataLst>
          </p:nvPr>
        </p:nvSpPr>
        <p:spPr>
          <a:xfrm>
            <a:off x="608400" y="608400"/>
            <a:ext cx="10969200" cy="705600"/>
          </a:xfrm>
          <a:prstGeom prst="rect">
            <a:avLst/>
          </a:prstGeom>
          <a:noFill/>
          <a:ln>
            <a:noFill/>
            <a:prstDash val="sysDash"/>
          </a:ln>
        </p:spPr>
        <p:txBody>
          <a:bodyPr vert="horz" wrap="square" rtlCol="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accent1"/>
                </a:solidFill>
                <a:uFillTx/>
                <a:latin typeface="+mj-ea"/>
                <a:ea typeface="+mj-ea"/>
                <a:cs typeface="MiSans Normal" panose="00000500000000000000" charset="-122"/>
                <a:sym typeface="+mn-ea"/>
              </a:defRPr>
            </a:lvl1pPr>
          </a:lstStyle>
          <a:p>
            <a:pPr lvl="0"/>
            <a:r>
              <a:rPr>
                <a:sym typeface="+mn-ea"/>
              </a:rPr>
              <a:t>单击此处编辑母版标题样式</a:t>
            </a:r>
            <a:endParaRPr>
              <a:sym typeface="+mn-ea"/>
            </a:endParaRPr>
          </a:p>
        </p:txBody>
      </p:sp>
      <p:sp>
        <p:nvSpPr>
          <p:cNvPr id="5" name="日期占位符 4"/>
          <p:cNvSpPr>
            <a:spLocks noGrp="1"/>
          </p:cNvSpPr>
          <p:nvPr>
            <p:ph type="dt" sz="half" idx="10"/>
            <p:custDataLst>
              <p:tags r:id="rId5"/>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标题和比较">
    <p:spTree>
      <p:nvGrpSpPr>
        <p:cNvPr id="1" name=""/>
        <p:cNvGrpSpPr/>
        <p:nvPr/>
      </p:nvGrpSpPr>
      <p:grpSpPr>
        <a:xfrm>
          <a:off x="0" y="0"/>
          <a:ext cx="0" cy="0"/>
          <a:chOff x="0" y="0"/>
          <a:chExt cx="0" cy="0"/>
        </a:xfrm>
      </p:grpSpPr>
      <p:sp>
        <p:nvSpPr>
          <p:cNvPr id="14" name="标题"/>
          <p:cNvSpPr txBox="1">
            <a:spLocks noGrp="1"/>
          </p:cNvSpPr>
          <p:nvPr>
            <p:ph type="title" idx="5"/>
            <p:custDataLst>
              <p:tags r:id="rId2"/>
            </p:custDataLst>
          </p:nvPr>
        </p:nvSpPr>
        <p:spPr>
          <a:xfrm>
            <a:off x="608400" y="608400"/>
            <a:ext cx="10969200" cy="705600"/>
          </a:xfrm>
          <a:prstGeom prst="rect">
            <a:avLst/>
          </a:prstGeom>
          <a:noFill/>
          <a:ln>
            <a:noFill/>
            <a:prstDash val="sysDash"/>
          </a:ln>
        </p:spPr>
        <p:txBody>
          <a:bodyPr vert="horz" wrap="square" rtlCol="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accent1"/>
                </a:solidFill>
                <a:uFillTx/>
                <a:latin typeface="+mj-ea"/>
                <a:ea typeface="+mj-ea"/>
                <a:cs typeface="MiSans Normal" panose="00000500000000000000" charset="-122"/>
                <a:sym typeface="+mn-ea"/>
              </a:defRPr>
            </a:lvl1pPr>
          </a:lstStyle>
          <a:p>
            <a:pPr lvl="0"/>
            <a:r>
              <a:rPr dirty="0">
                <a:sym typeface="+mn-ea"/>
              </a:rPr>
              <a:t>单击此处编辑母版标题样式</a:t>
            </a:r>
            <a:endParaRPr dirty="0">
              <a:sym typeface="+mn-ea"/>
            </a:endParaRPr>
          </a:p>
        </p:txBody>
      </p:sp>
      <p:sp>
        <p:nvSpPr>
          <p:cNvPr id="13" name="正文"/>
          <p:cNvSpPr txBox="1">
            <a:spLocks noGrp="1"/>
          </p:cNvSpPr>
          <p:nvPr>
            <p:ph idx="4"/>
            <p:custDataLst>
              <p:tags r:id="rId3"/>
            </p:custDataLst>
          </p:nvPr>
        </p:nvSpPr>
        <p:spPr>
          <a:xfrm>
            <a:off x="62352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sym typeface="MiSans Normal" panose="00000500000000000000"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sym typeface="MiSans Normal" panose="00000500000000000000"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sym typeface="MiSans Normal" panose="00000500000000000000"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sym typeface="MiSans Normal" panose="00000500000000000000"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12" name="标题"/>
          <p:cNvSpPr txBox="1">
            <a:spLocks noGrp="1"/>
          </p:cNvSpPr>
          <p:nvPr>
            <p:ph type="title" idx="3"/>
            <p:custDataLst>
              <p:tags r:id="rId4"/>
            </p:custDataLst>
          </p:nvPr>
        </p:nvSpPr>
        <p:spPr>
          <a:xfrm>
            <a:off x="6235200" y="1429200"/>
            <a:ext cx="5342400" cy="40011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lumMod val="85000"/>
                    <a:lumOff val="15000"/>
                  </a:schemeClr>
                </a:solidFill>
                <a:latin typeface="+mn-ea"/>
                <a:ea typeface="+mn-ea"/>
                <a:cs typeface="MiSans Normal" panose="00000500000000000000" charset="-122"/>
                <a:sym typeface="MiSans Normal" panose="00000500000000000000" charset="-122"/>
              </a:defRPr>
            </a:lvl1pPr>
          </a:lstStyle>
          <a:p>
            <a:pPr lvl="0"/>
            <a:r>
              <a:rPr dirty="0">
                <a:sym typeface="+mn-ea"/>
              </a:rPr>
              <a:t>单击此处编辑母版标题样式</a:t>
            </a:r>
            <a:endParaRPr dirty="0">
              <a:sym typeface="+mn-ea"/>
            </a:endParaRPr>
          </a:p>
        </p:txBody>
      </p:sp>
      <p:sp>
        <p:nvSpPr>
          <p:cNvPr id="11" name="正文"/>
          <p:cNvSpPr txBox="1">
            <a:spLocks noGrp="1"/>
          </p:cNvSpPr>
          <p:nvPr>
            <p:ph idx="2"/>
            <p:custDataLst>
              <p:tags r:id="rId5"/>
            </p:custDataLst>
          </p:nvPr>
        </p:nvSpPr>
        <p:spPr>
          <a:xfrm>
            <a:off x="6084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sym typeface="MiSans Normal" panose="00000500000000000000"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sym typeface="MiSans Normal" panose="00000500000000000000"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sym typeface="MiSans Normal" panose="00000500000000000000"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sym typeface="MiSans Normal" panose="00000500000000000000"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10" name="标题"/>
          <p:cNvSpPr txBox="1">
            <a:spLocks noGrp="1"/>
          </p:cNvSpPr>
          <p:nvPr>
            <p:ph type="title" idx="1"/>
            <p:custDataLst>
              <p:tags r:id="rId6"/>
            </p:custDataLst>
          </p:nvPr>
        </p:nvSpPr>
        <p:spPr>
          <a:xfrm>
            <a:off x="608400" y="1429200"/>
            <a:ext cx="5342400" cy="40011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lumMod val="85000"/>
                    <a:lumOff val="15000"/>
                  </a:schemeClr>
                </a:solidFill>
                <a:latin typeface="+mn-ea"/>
                <a:ea typeface="+mn-ea"/>
                <a:cs typeface="MiSans Normal" panose="00000500000000000000" charset="-122"/>
                <a:sym typeface="MiSans Normal" panose="00000500000000000000" charset="-122"/>
              </a:defRPr>
            </a:lvl1pPr>
          </a:lstStyle>
          <a:p>
            <a:pPr lvl="0"/>
            <a:r>
              <a:rPr dirty="0">
                <a:sym typeface="+mn-ea"/>
              </a:rPr>
              <a:t>单击此处编辑母版标题样式</a:t>
            </a:r>
            <a:endParaRPr dirty="0">
              <a:sym typeface="+mn-ea"/>
            </a:endParaRPr>
          </a:p>
        </p:txBody>
      </p:sp>
      <p:sp>
        <p:nvSpPr>
          <p:cNvPr id="7" name="日期占位符 6"/>
          <p:cNvSpPr>
            <a:spLocks noGrp="1"/>
          </p:cNvSpPr>
          <p:nvPr>
            <p:ph type="dt" sz="half" idx="10"/>
            <p:custDataLst>
              <p:tags r:id="rId7"/>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标题"/>
          <p:cNvSpPr txBox="1">
            <a:spLocks noGrp="1"/>
          </p:cNvSpPr>
          <p:nvPr>
            <p:ph type="title" idx="1"/>
            <p:custDataLst>
              <p:tags r:id="rId2"/>
            </p:custDataLst>
          </p:nvPr>
        </p:nvSpPr>
        <p:spPr>
          <a:xfrm>
            <a:off x="608400" y="608400"/>
            <a:ext cx="10969200" cy="705600"/>
          </a:xfrm>
          <a:prstGeom prst="rect">
            <a:avLst/>
          </a:prstGeom>
          <a:noFill/>
          <a:ln>
            <a:noFill/>
            <a:prstDash val="sysDash"/>
          </a:ln>
        </p:spPr>
        <p:txBody>
          <a:bodyPr vert="horz" wrap="square" rtlCol="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accent1"/>
                </a:solidFill>
                <a:uFillTx/>
                <a:latin typeface="+mj-ea"/>
                <a:ea typeface="+mj-ea"/>
                <a:cs typeface="MiSans Normal" panose="00000500000000000000" charset="-122"/>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dirty="0"/>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4" name="灯片编号占位符 3"/>
          <p:cNvSpPr>
            <a:spLocks noGrp="1"/>
          </p:cNvSpPr>
          <p:nvPr>
            <p:ph type="sldNum" sz="quarter" idx="12"/>
            <p:custDataLst>
              <p:tags r:id="rId4"/>
            </p:custDataLst>
          </p:nvPr>
        </p:nvSpPr>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 name="正文"/>
          <p:cNvSpPr txBox="1">
            <a:spLocks noGrp="1"/>
          </p:cNvSpPr>
          <p:nvPr>
            <p:ph idx="4"/>
            <p:custDataLst>
              <p:tags r:id="rId2"/>
            </p:custDataLst>
          </p:nvPr>
        </p:nvSpPr>
        <p:spPr>
          <a:xfrm>
            <a:off x="608400" y="1490400"/>
            <a:ext cx="10969200" cy="4759200"/>
          </a:xfrm>
          <a:prstGeom prst="rect">
            <a:avLst/>
          </a:prstGeom>
        </p:spPr>
        <p:txBody>
          <a:bodyPr vert="horz" lIns="91440" tIns="45720" rIns="91440" bIns="45720" rtlCol="0">
            <a:normAutofit/>
          </a:bodyPr>
          <a:lstStyle>
            <a:lvl1pPr>
              <a:defRPr dirty="0">
                <a:sym typeface="+mn-ea"/>
              </a:defRPr>
            </a:lvl1pPr>
            <a:lvl2pPr>
              <a:defRPr dirty="0">
                <a:sym typeface="+mn-ea"/>
              </a:defRPr>
            </a:lvl2pPr>
            <a:lvl3pPr>
              <a:defRPr dirty="0">
                <a:sym typeface="+mn-ea"/>
              </a:defRPr>
            </a:lvl3pPr>
            <a:lvl4pPr>
              <a:defRPr dirty="0">
                <a:sym typeface="+mn-ea"/>
              </a:defRPr>
            </a:lvl4pPr>
            <a:lvl5pPr>
              <a:defRPr dirty="0">
                <a:sym typeface="+mn-ea"/>
              </a:defRPr>
            </a:lvl5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9" name="标题"/>
          <p:cNvSpPr txBox="1">
            <a:spLocks noGrp="1"/>
          </p:cNvSpPr>
          <p:nvPr>
            <p:ph type="title" idx="3"/>
            <p:custDataLst>
              <p:tags r:id="rId3"/>
            </p:custDataLst>
          </p:nvPr>
        </p:nvSpPr>
        <p:spPr>
          <a:xfrm>
            <a:off x="608400" y="608400"/>
            <a:ext cx="10969200" cy="70560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accent1"/>
                </a:solidFill>
                <a:latin typeface="+mj-ea"/>
                <a:ea typeface="+mj-ea"/>
                <a:cs typeface="MiSans Normal" panose="00000500000000000000" charset="-122"/>
                <a:sym typeface="MiSans Normal" panose="00000500000000000000" charset="-122"/>
              </a:defRPr>
            </a:lvl1pPr>
          </a:lstStyle>
          <a:p>
            <a:pPr lvl="0"/>
            <a:r>
              <a:rPr dirty="0">
                <a:sym typeface="+mn-ea"/>
              </a:rPr>
              <a:t>单击此处编辑母版标题样式</a:t>
            </a:r>
            <a:endParaRPr dirty="0">
              <a:sym typeface="+mn-ea"/>
            </a:endParaRPr>
          </a:p>
        </p:txBody>
      </p:sp>
      <p:sp>
        <p:nvSpPr>
          <p:cNvPr id="4" name="日期占位符 3"/>
          <p:cNvSpPr>
            <a:spLocks noGrp="1"/>
          </p:cNvSpPr>
          <p:nvPr>
            <p:ph type="dt" sz="half" idx="10"/>
            <p:custDataLst>
              <p:tags r:id="rId4"/>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仅内容">
    <p:spTree>
      <p:nvGrpSpPr>
        <p:cNvPr id="1" name=""/>
        <p:cNvGrpSpPr/>
        <p:nvPr/>
      </p:nvGrpSpPr>
      <p:grpSpPr>
        <a:xfrm>
          <a:off x="0" y="0"/>
          <a:ext cx="0" cy="0"/>
          <a:chOff x="0" y="0"/>
          <a:chExt cx="0" cy="0"/>
        </a:xfrm>
      </p:grpSpPr>
      <p:sp>
        <p:nvSpPr>
          <p:cNvPr id="7" name="正文"/>
          <p:cNvSpPr txBox="1">
            <a:spLocks noGrp="1"/>
          </p:cNvSpPr>
          <p:nvPr>
            <p:ph idx="1"/>
            <p:custDataLst>
              <p:tags r:id="rId2"/>
            </p:custDataLst>
          </p:nvPr>
        </p:nvSpPr>
        <p:spPr>
          <a:xfrm>
            <a:off x="695960" y="360045"/>
            <a:ext cx="10801985" cy="581787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85000"/>
                    <a:lumOff val="15000"/>
                  </a:schemeClr>
                </a:solidFill>
                <a:uFillTx/>
                <a:latin typeface="+mn-ea"/>
                <a:ea typeface="+mn-ea"/>
                <a:cs typeface="MiSans Normal" panose="00000500000000000000" charset="-122"/>
                <a:sym typeface="MiSans Normal" panose="00000500000000000000"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sym typeface="MiSans Normal" panose="00000500000000000000"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sym typeface="MiSans Normal" panose="00000500000000000000"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sym typeface="MiSans Normal" panose="00000500000000000000"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sym typeface="MiSans Normal" panose="00000500000000000000"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4" name="日期占位符 3"/>
          <p:cNvSpPr>
            <a:spLocks noGrp="1"/>
          </p:cNvSpPr>
          <p:nvPr>
            <p:ph type="dt" sz="half" idx="10"/>
            <p:custDataLst>
              <p:tags r:id="rId3"/>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标题和副标题">
    <p:spTree>
      <p:nvGrpSpPr>
        <p:cNvPr id="1" name=""/>
        <p:cNvGrpSpPr/>
        <p:nvPr/>
      </p:nvGrpSpPr>
      <p:grpSpPr>
        <a:xfrm>
          <a:off x="0" y="0"/>
          <a:ext cx="0" cy="0"/>
          <a:chOff x="0" y="0"/>
          <a:chExt cx="0" cy="0"/>
        </a:xfrm>
      </p:grpSpPr>
      <p:sp>
        <p:nvSpPr>
          <p:cNvPr id="7" name="标题"/>
          <p:cNvSpPr txBox="1">
            <a:spLocks noGrp="1"/>
          </p:cNvSpPr>
          <p:nvPr>
            <p:ph type="title" idx="2"/>
            <p:custDataLst>
              <p:tags r:id="rId2"/>
            </p:custDataLst>
          </p:nvPr>
        </p:nvSpPr>
        <p:spPr>
          <a:xfrm>
            <a:off x="608400" y="608400"/>
            <a:ext cx="10969200" cy="688370"/>
          </a:xfrm>
          <a:prstGeom prst="rect">
            <a:avLst/>
          </a:prstGeom>
          <a:noFill/>
          <a:ln>
            <a:noFill/>
            <a:prstDash val="sysDash"/>
          </a:ln>
        </p:spPr>
        <p:txBody>
          <a:bodyPr vert="horz" wrap="square" rtlCol="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accent1"/>
                </a:solidFill>
                <a:uFillTx/>
                <a:latin typeface="+mj-ea"/>
                <a:ea typeface="+mj-ea"/>
                <a:cs typeface="MiSans Normal" panose="00000500000000000000" charset="-122"/>
                <a:sym typeface="+mn-ea"/>
              </a:defRPr>
            </a:lvl1pPr>
          </a:lstStyle>
          <a:p>
            <a:pPr lvl="0"/>
            <a:r>
              <a:rPr dirty="0">
                <a:sym typeface="+mn-ea"/>
              </a:rPr>
              <a:t>单击此处编辑母版标题样式</a:t>
            </a:r>
            <a:endParaRPr dirty="0">
              <a:sym typeface="+mn-ea"/>
            </a:endParaRPr>
          </a:p>
        </p:txBody>
      </p:sp>
      <p:sp>
        <p:nvSpPr>
          <p:cNvPr id="6" name="副标题"/>
          <p:cNvSpPr txBox="1">
            <a:spLocks noGrp="1"/>
          </p:cNvSpPr>
          <p:nvPr>
            <p:ph type="body" idx="1" hasCustomPrompt="1"/>
            <p:custDataLst>
              <p:tags r:id="rId3"/>
            </p:custDataLst>
          </p:nvPr>
        </p:nvSpPr>
        <p:spPr>
          <a:xfrm>
            <a:off x="695960" y="1301750"/>
            <a:ext cx="10799088" cy="405553"/>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0" i="0" u="none" strike="noStrike" kern="1200" cap="none" spc="300" normalizeH="0" baseline="0" noProof="1" dirty="0">
                <a:solidFill>
                  <a:schemeClr val="tx1">
                    <a:lumMod val="75000"/>
                    <a:lumOff val="25000"/>
                  </a:schemeClr>
                </a:solidFill>
                <a:latin typeface="+mn-ea"/>
                <a:ea typeface="+mn-ea"/>
                <a:cs typeface="MiSans Normal" panose="00000500000000000000" charset="-122"/>
                <a:sym typeface="MiSans Normal" panose="00000500000000000000" charset="-122"/>
              </a:defRPr>
            </a:lvl1pPr>
          </a:lstStyle>
          <a:p>
            <a:pPr lvl="0" algn="l"/>
            <a:r>
              <a:rPr dirty="0">
                <a:sym typeface="+mn-ea"/>
              </a:rPr>
              <a:t>单击此处编辑母版副标题样式</a:t>
            </a:r>
            <a:endParaRPr dirty="0">
              <a:sym typeface="+mn-ea"/>
            </a:endParaRPr>
          </a:p>
        </p:txBody>
      </p:sp>
      <p:sp>
        <p:nvSpPr>
          <p:cNvPr id="3" name="日期占位符 2"/>
          <p:cNvSpPr>
            <a:spLocks noGrp="1"/>
          </p:cNvSpPr>
          <p:nvPr>
            <p:ph type="dt" sz="half" idx="10"/>
            <p:custDataLst>
              <p:tags r:id="rId4"/>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24" name="单圆角矩形 2"/>
          <p:cNvSpPr/>
          <p:nvPr>
            <p:custDataLst>
              <p:tags r:id="rId2"/>
            </p:custDataLst>
          </p:nvPr>
        </p:nvSpPr>
        <p:spPr>
          <a:xfrm>
            <a:off x="0" y="2958823"/>
            <a:ext cx="5585584" cy="2935322"/>
          </a:xfrm>
          <a:prstGeom prst="round1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75" name="矩形 174"/>
          <p:cNvSpPr/>
          <p:nvPr>
            <p:custDataLst>
              <p:tags r:id="rId3"/>
            </p:custDataLst>
          </p:nvPr>
        </p:nvSpPr>
        <p:spPr>
          <a:xfrm>
            <a:off x="-6779" y="5897328"/>
            <a:ext cx="12191999" cy="9606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4" name="椭圆 13"/>
          <p:cNvSpPr>
            <a:spLocks noChangeAspect="1"/>
          </p:cNvSpPr>
          <p:nvPr>
            <p:custDataLst>
              <p:tags r:id="rId4"/>
            </p:custDataLst>
          </p:nvPr>
        </p:nvSpPr>
        <p:spPr>
          <a:xfrm>
            <a:off x="558165" y="423545"/>
            <a:ext cx="71755" cy="7175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3" name="椭圆 12"/>
          <p:cNvSpPr>
            <a:spLocks noChangeAspect="1"/>
          </p:cNvSpPr>
          <p:nvPr>
            <p:custDataLst>
              <p:tags r:id="rId5"/>
            </p:custDataLst>
          </p:nvPr>
        </p:nvSpPr>
        <p:spPr>
          <a:xfrm>
            <a:off x="737870" y="423545"/>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1" name="椭圆 10"/>
          <p:cNvSpPr>
            <a:spLocks noChangeAspect="1"/>
          </p:cNvSpPr>
          <p:nvPr>
            <p:custDataLst>
              <p:tags r:id="rId6"/>
            </p:custDataLst>
          </p:nvPr>
        </p:nvSpPr>
        <p:spPr>
          <a:xfrm>
            <a:off x="916940" y="423545"/>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2" name="椭圆 11"/>
          <p:cNvSpPr>
            <a:spLocks noChangeAspect="1"/>
          </p:cNvSpPr>
          <p:nvPr>
            <p:custDataLst>
              <p:tags r:id="rId7"/>
            </p:custDataLst>
          </p:nvPr>
        </p:nvSpPr>
        <p:spPr>
          <a:xfrm>
            <a:off x="1096010" y="424180"/>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9" name="标题"/>
          <p:cNvSpPr txBox="1">
            <a:spLocks noGrp="1"/>
          </p:cNvSpPr>
          <p:nvPr>
            <p:ph type="title" idx="3" hasCustomPrompt="1"/>
            <p:custDataLst>
              <p:tags r:id="rId8"/>
            </p:custDataLst>
          </p:nvPr>
        </p:nvSpPr>
        <p:spPr>
          <a:xfrm>
            <a:off x="5585460" y="1564005"/>
            <a:ext cx="6035675" cy="2345690"/>
          </a:xfrm>
          <a:prstGeom prst="rect">
            <a:avLst/>
          </a:prstGeom>
          <a:noFill/>
        </p:spPr>
        <p:txBody>
          <a:bodyPr wrap="square" lIns="0" tIns="0" rIns="0" bIns="0" rtlCol="0" anchor="b" anchorCtr="0">
            <a:normAutofit/>
          </a:bodyPr>
          <a:lstStyle>
            <a:lvl1pPr marL="0" marR="0" algn="r" defTabSz="914400" rtl="0" eaLnBrk="1" fontAlgn="auto" latinLnBrk="0" hangingPunct="1">
              <a:lnSpc>
                <a:spcPct val="100000"/>
              </a:lnSpc>
              <a:buClrTx/>
              <a:buSzTx/>
              <a:buFontTx/>
              <a:buNone/>
              <a:defRPr kumimoji="0" lang="zh-CN" altLang="en-US" sz="6400" b="0" i="0" u="none" strike="noStrike" kern="1200" cap="none" spc="300" normalizeH="0" baseline="0" noProof="1" dirty="0">
                <a:solidFill>
                  <a:schemeClr val="accent1"/>
                </a:solidFill>
                <a:latin typeface="+mj-ea"/>
                <a:ea typeface="+mj-ea"/>
                <a:cs typeface="MiSans Normal" panose="00000500000000000000" charset="-122"/>
                <a:sym typeface="MiSans Normal" panose="00000500000000000000" charset="-122"/>
              </a:defRPr>
            </a:lvl1pPr>
          </a:lstStyle>
          <a:p>
            <a:pPr lvl="0" algn="r"/>
            <a:r>
              <a:rPr dirty="0">
                <a:sym typeface="+mn-ea"/>
              </a:rPr>
              <a:t>单击编辑标题</a:t>
            </a:r>
            <a:endParaRPr dirty="0">
              <a:sym typeface="+mn-ea"/>
            </a:endParaRPr>
          </a:p>
        </p:txBody>
      </p:sp>
      <p:pic>
        <p:nvPicPr>
          <p:cNvPr id="8" name="图片 7"/>
          <p:cNvPicPr>
            <a:picLocks noChangeAspect="1"/>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737870" y="594440"/>
            <a:ext cx="5366057" cy="6263560"/>
          </a:xfrm>
          <a:prstGeom prst="rect">
            <a:avLst/>
          </a:prstGeom>
        </p:spPr>
      </p:pic>
      <p:sp>
        <p:nvSpPr>
          <p:cNvPr id="7" name="图形 4"/>
          <p:cNvSpPr/>
          <p:nvPr>
            <p:custDataLst>
              <p:tags r:id="rId11"/>
            </p:custDataLst>
          </p:nvPr>
        </p:nvSpPr>
        <p:spPr>
          <a:xfrm>
            <a:off x="1294069" y="1997578"/>
            <a:ext cx="4455913" cy="4860421"/>
          </a:xfrm>
          <a:custGeom>
            <a:avLst/>
            <a:gdLst>
              <a:gd name="connsiteX0" fmla="*/ 1384177 w 4455913"/>
              <a:gd name="connsiteY0" fmla="*/ 0 h 4860421"/>
              <a:gd name="connsiteX1" fmla="*/ 1384177 w 4455913"/>
              <a:gd name="connsiteY1" fmla="*/ 50564 h 4860421"/>
              <a:gd name="connsiteX2" fmla="*/ 1845570 w 4455913"/>
              <a:gd name="connsiteY2" fmla="*/ 334984 h 4860421"/>
              <a:gd name="connsiteX3" fmla="*/ 1896133 w 4455913"/>
              <a:gd name="connsiteY3" fmla="*/ 113768 h 4860421"/>
              <a:gd name="connsiteX4" fmla="*/ 1927735 w 4455913"/>
              <a:gd name="connsiteY4" fmla="*/ 113768 h 4860421"/>
              <a:gd name="connsiteX5" fmla="*/ 2022542 w 4455913"/>
              <a:gd name="connsiteY5" fmla="*/ 372906 h 4860421"/>
              <a:gd name="connsiteX6" fmla="*/ 1997260 w 4455913"/>
              <a:gd name="connsiteY6" fmla="*/ 372906 h 4860421"/>
              <a:gd name="connsiteX7" fmla="*/ 1990940 w 4455913"/>
              <a:gd name="connsiteY7" fmla="*/ 556199 h 4860421"/>
              <a:gd name="connsiteX8" fmla="*/ 1978299 w 4455913"/>
              <a:gd name="connsiteY8" fmla="*/ 556199 h 4860421"/>
              <a:gd name="connsiteX9" fmla="*/ 1978299 w 4455913"/>
              <a:gd name="connsiteY9" fmla="*/ 543558 h 4860421"/>
              <a:gd name="connsiteX10" fmla="*/ 1845570 w 4455913"/>
              <a:gd name="connsiteY10" fmla="*/ 353945 h 4860421"/>
              <a:gd name="connsiteX11" fmla="*/ 1845570 w 4455913"/>
              <a:gd name="connsiteY11" fmla="*/ 360265 h 4860421"/>
              <a:gd name="connsiteX12" fmla="*/ 1776045 w 4455913"/>
              <a:gd name="connsiteY12" fmla="*/ 663647 h 4860421"/>
              <a:gd name="connsiteX13" fmla="*/ 1384177 w 4455913"/>
              <a:gd name="connsiteY13" fmla="*/ 360265 h 4860421"/>
              <a:gd name="connsiteX14" fmla="*/ 1396818 w 4455913"/>
              <a:gd name="connsiteY14" fmla="*/ 372906 h 4860421"/>
              <a:gd name="connsiteX15" fmla="*/ 1795006 w 4455913"/>
              <a:gd name="connsiteY15" fmla="*/ 695249 h 4860421"/>
              <a:gd name="connsiteX16" fmla="*/ 1795006 w 4455913"/>
              <a:gd name="connsiteY16" fmla="*/ 682608 h 4860421"/>
              <a:gd name="connsiteX17" fmla="*/ 1851890 w 4455913"/>
              <a:gd name="connsiteY17" fmla="*/ 404508 h 4860421"/>
              <a:gd name="connsiteX18" fmla="*/ 1864531 w 4455913"/>
              <a:gd name="connsiteY18" fmla="*/ 410829 h 4860421"/>
              <a:gd name="connsiteX19" fmla="*/ 2009901 w 4455913"/>
              <a:gd name="connsiteY19" fmla="*/ 613083 h 4860421"/>
              <a:gd name="connsiteX20" fmla="*/ 2009901 w 4455913"/>
              <a:gd name="connsiteY20" fmla="*/ 543558 h 4860421"/>
              <a:gd name="connsiteX21" fmla="*/ 2022542 w 4455913"/>
              <a:gd name="connsiteY21" fmla="*/ 391868 h 4860421"/>
              <a:gd name="connsiteX22" fmla="*/ 2035183 w 4455913"/>
              <a:gd name="connsiteY22" fmla="*/ 391868 h 4860421"/>
              <a:gd name="connsiteX23" fmla="*/ 2047824 w 4455913"/>
              <a:gd name="connsiteY23" fmla="*/ 644685 h 4860421"/>
              <a:gd name="connsiteX24" fmla="*/ 2085747 w 4455913"/>
              <a:gd name="connsiteY24" fmla="*/ 1365216 h 4860421"/>
              <a:gd name="connsiteX25" fmla="*/ 2098388 w 4455913"/>
              <a:gd name="connsiteY25" fmla="*/ 1365216 h 4860421"/>
              <a:gd name="connsiteX26" fmla="*/ 2300642 w 4455913"/>
              <a:gd name="connsiteY26" fmla="*/ 865901 h 4860421"/>
              <a:gd name="connsiteX27" fmla="*/ 2193194 w 4455913"/>
              <a:gd name="connsiteY27" fmla="*/ 752133 h 4860421"/>
              <a:gd name="connsiteX28" fmla="*/ 2193194 w 4455913"/>
              <a:gd name="connsiteY28" fmla="*/ 739492 h 4860421"/>
              <a:gd name="connsiteX29" fmla="*/ 2231117 w 4455913"/>
              <a:gd name="connsiteY29" fmla="*/ 726851 h 4860421"/>
              <a:gd name="connsiteX30" fmla="*/ 2294321 w 4455913"/>
              <a:gd name="connsiteY30" fmla="*/ 739492 h 4860421"/>
              <a:gd name="connsiteX31" fmla="*/ 2269040 w 4455913"/>
              <a:gd name="connsiteY31" fmla="*/ 353945 h 4860421"/>
              <a:gd name="connsiteX32" fmla="*/ 2288001 w 4455913"/>
              <a:gd name="connsiteY32" fmla="*/ 347624 h 4860421"/>
              <a:gd name="connsiteX33" fmla="*/ 2300642 w 4455913"/>
              <a:gd name="connsiteY33" fmla="*/ 391868 h 4860421"/>
              <a:gd name="connsiteX34" fmla="*/ 2325924 w 4455913"/>
              <a:gd name="connsiteY34" fmla="*/ 764774 h 4860421"/>
              <a:gd name="connsiteX35" fmla="*/ 2275360 w 4455913"/>
              <a:gd name="connsiteY35" fmla="*/ 777415 h 4860421"/>
              <a:gd name="connsiteX36" fmla="*/ 2250078 w 4455913"/>
              <a:gd name="connsiteY36" fmla="*/ 771094 h 4860421"/>
              <a:gd name="connsiteX37" fmla="*/ 2332244 w 4455913"/>
              <a:gd name="connsiteY37" fmla="*/ 891183 h 4860421"/>
              <a:gd name="connsiteX38" fmla="*/ 2111028 w 4455913"/>
              <a:gd name="connsiteY38" fmla="*/ 1403139 h 4860421"/>
              <a:gd name="connsiteX39" fmla="*/ 2148951 w 4455913"/>
              <a:gd name="connsiteY39" fmla="*/ 1542188 h 4860421"/>
              <a:gd name="connsiteX40" fmla="*/ 2174233 w 4455913"/>
              <a:gd name="connsiteY40" fmla="*/ 2142631 h 4860421"/>
              <a:gd name="connsiteX41" fmla="*/ 2231117 w 4455913"/>
              <a:gd name="connsiteY41" fmla="*/ 4860422 h 4860421"/>
              <a:gd name="connsiteX42" fmla="*/ 2205835 w 4455913"/>
              <a:gd name="connsiteY42" fmla="*/ 4860422 h 4860421"/>
              <a:gd name="connsiteX43" fmla="*/ 2148951 w 4455913"/>
              <a:gd name="connsiteY43" fmla="*/ 2648266 h 4860421"/>
              <a:gd name="connsiteX44" fmla="*/ 2129990 w 4455913"/>
              <a:gd name="connsiteY44" fmla="*/ 1927735 h 4860421"/>
              <a:gd name="connsiteX45" fmla="*/ 2123669 w 4455913"/>
              <a:gd name="connsiteY45" fmla="*/ 1813967 h 4860421"/>
              <a:gd name="connsiteX46" fmla="*/ 1820288 w 4455913"/>
              <a:gd name="connsiteY46" fmla="*/ 1441061 h 4860421"/>
              <a:gd name="connsiteX47" fmla="*/ 1662277 w 4455913"/>
              <a:gd name="connsiteY47" fmla="*/ 1283050 h 4860421"/>
              <a:gd name="connsiteX48" fmla="*/ 1434741 w 4455913"/>
              <a:gd name="connsiteY48" fmla="*/ 1023912 h 4860421"/>
              <a:gd name="connsiteX49" fmla="*/ 1491625 w 4455913"/>
              <a:gd name="connsiteY49" fmla="*/ 878542 h 4860421"/>
              <a:gd name="connsiteX50" fmla="*/ 1460023 w 4455913"/>
              <a:gd name="connsiteY50" fmla="*/ 878542 h 4860421"/>
              <a:gd name="connsiteX51" fmla="*/ 1327293 w 4455913"/>
              <a:gd name="connsiteY51" fmla="*/ 916464 h 4860421"/>
              <a:gd name="connsiteX52" fmla="*/ 1011271 w 4455913"/>
              <a:gd name="connsiteY52" fmla="*/ 492995 h 4860421"/>
              <a:gd name="connsiteX53" fmla="*/ 884862 w 4455913"/>
              <a:gd name="connsiteY53" fmla="*/ 328663 h 4860421"/>
              <a:gd name="connsiteX54" fmla="*/ 910144 w 4455913"/>
              <a:gd name="connsiteY54" fmla="*/ 328663 h 4860421"/>
              <a:gd name="connsiteX55" fmla="*/ 1339934 w 4455913"/>
              <a:gd name="connsiteY55" fmla="*/ 884862 h 4860421"/>
              <a:gd name="connsiteX56" fmla="*/ 1516907 w 4455913"/>
              <a:gd name="connsiteY56" fmla="*/ 846940 h 4860421"/>
              <a:gd name="connsiteX57" fmla="*/ 1466343 w 4455913"/>
              <a:gd name="connsiteY57" fmla="*/ 1042873 h 4860421"/>
              <a:gd name="connsiteX58" fmla="*/ 1782365 w 4455913"/>
              <a:gd name="connsiteY58" fmla="*/ 1365216 h 4860421"/>
              <a:gd name="connsiteX59" fmla="*/ 2060465 w 4455913"/>
              <a:gd name="connsiteY59" fmla="*/ 1605393 h 4860421"/>
              <a:gd name="connsiteX60" fmla="*/ 2123669 w 4455913"/>
              <a:gd name="connsiteY60" fmla="*/ 1738122 h 4860421"/>
              <a:gd name="connsiteX61" fmla="*/ 1706520 w 4455913"/>
              <a:gd name="connsiteY61" fmla="*/ 865901 h 4860421"/>
              <a:gd name="connsiteX62" fmla="*/ 1238807 w 4455913"/>
              <a:gd name="connsiteY62" fmla="*/ 183293 h 4860421"/>
              <a:gd name="connsiteX63" fmla="*/ 1346255 w 4455913"/>
              <a:gd name="connsiteY63" fmla="*/ 6320 h 4860421"/>
              <a:gd name="connsiteX64" fmla="*/ 4234698 w 4455913"/>
              <a:gd name="connsiteY64" fmla="*/ 587801 h 4860421"/>
              <a:gd name="connsiteX65" fmla="*/ 4253659 w 4455913"/>
              <a:gd name="connsiteY65" fmla="*/ 587801 h 4860421"/>
              <a:gd name="connsiteX66" fmla="*/ 4253659 w 4455913"/>
              <a:gd name="connsiteY66" fmla="*/ 600442 h 4860421"/>
              <a:gd name="connsiteX67" fmla="*/ 4266300 w 4455913"/>
              <a:gd name="connsiteY67" fmla="*/ 663647 h 4860421"/>
              <a:gd name="connsiteX68" fmla="*/ 4455913 w 4455913"/>
              <a:gd name="connsiteY68" fmla="*/ 897503 h 4860421"/>
              <a:gd name="connsiteX69" fmla="*/ 4449593 w 4455913"/>
              <a:gd name="connsiteY69" fmla="*/ 910144 h 4860421"/>
              <a:gd name="connsiteX70" fmla="*/ 4430632 w 4455913"/>
              <a:gd name="connsiteY70" fmla="*/ 916464 h 4860421"/>
              <a:gd name="connsiteX71" fmla="*/ 4234698 w 4455913"/>
              <a:gd name="connsiteY71" fmla="*/ 587801 h 4860421"/>
              <a:gd name="connsiteX72" fmla="*/ 2534498 w 4455913"/>
              <a:gd name="connsiteY72" fmla="*/ 809017 h 4860421"/>
              <a:gd name="connsiteX73" fmla="*/ 2559780 w 4455913"/>
              <a:gd name="connsiteY73" fmla="*/ 809017 h 4860421"/>
              <a:gd name="connsiteX74" fmla="*/ 2629305 w 4455913"/>
              <a:gd name="connsiteY74" fmla="*/ 1030232 h 4860421"/>
              <a:gd name="connsiteX75" fmla="*/ 2717791 w 4455913"/>
              <a:gd name="connsiteY75" fmla="*/ 1934056 h 4860421"/>
              <a:gd name="connsiteX76" fmla="*/ 2711471 w 4455913"/>
              <a:gd name="connsiteY76" fmla="*/ 1934056 h 4860421"/>
              <a:gd name="connsiteX77" fmla="*/ 2616664 w 4455913"/>
              <a:gd name="connsiteY77" fmla="*/ 1750763 h 4860421"/>
              <a:gd name="connsiteX78" fmla="*/ 2622984 w 4455913"/>
              <a:gd name="connsiteY78" fmla="*/ 1516907 h 4860421"/>
              <a:gd name="connsiteX79" fmla="*/ 2591382 w 4455913"/>
              <a:gd name="connsiteY79" fmla="*/ 1004951 h 4860421"/>
              <a:gd name="connsiteX80" fmla="*/ 2534498 w 4455913"/>
              <a:gd name="connsiteY80" fmla="*/ 809017 h 4860421"/>
              <a:gd name="connsiteX81" fmla="*/ 3318233 w 4455913"/>
              <a:gd name="connsiteY81" fmla="*/ 1264089 h 4860421"/>
              <a:gd name="connsiteX82" fmla="*/ 3337195 w 4455913"/>
              <a:gd name="connsiteY82" fmla="*/ 1270409 h 4860421"/>
              <a:gd name="connsiteX83" fmla="*/ 3330874 w 4455913"/>
              <a:gd name="connsiteY83" fmla="*/ 1478984 h 4860421"/>
              <a:gd name="connsiteX84" fmla="*/ 3292951 w 4455913"/>
              <a:gd name="connsiteY84" fmla="*/ 1466343 h 4860421"/>
              <a:gd name="connsiteX85" fmla="*/ 3236067 w 4455913"/>
              <a:gd name="connsiteY85" fmla="*/ 1453702 h 4860421"/>
              <a:gd name="connsiteX86" fmla="*/ 3236067 w 4455913"/>
              <a:gd name="connsiteY86" fmla="*/ 1447382 h 4860421"/>
              <a:gd name="connsiteX87" fmla="*/ 3229747 w 4455913"/>
              <a:gd name="connsiteY87" fmla="*/ 1434741 h 4860421"/>
              <a:gd name="connsiteX88" fmla="*/ 3273990 w 4455913"/>
              <a:gd name="connsiteY88" fmla="*/ 1270409 h 4860421"/>
              <a:gd name="connsiteX89" fmla="*/ 3292951 w 4455913"/>
              <a:gd name="connsiteY89" fmla="*/ 1283050 h 4860421"/>
              <a:gd name="connsiteX90" fmla="*/ 3318233 w 4455913"/>
              <a:gd name="connsiteY90" fmla="*/ 1453702 h 4860421"/>
              <a:gd name="connsiteX91" fmla="*/ 3324554 w 4455913"/>
              <a:gd name="connsiteY91" fmla="*/ 1447382 h 4860421"/>
              <a:gd name="connsiteX92" fmla="*/ 3318233 w 4455913"/>
              <a:gd name="connsiteY92" fmla="*/ 1264089 h 4860421"/>
              <a:gd name="connsiteX93" fmla="*/ 897503 w 4455913"/>
              <a:gd name="connsiteY93" fmla="*/ 1396818 h 4860421"/>
              <a:gd name="connsiteX94" fmla="*/ 922785 w 4455913"/>
              <a:gd name="connsiteY94" fmla="*/ 1409459 h 4860421"/>
              <a:gd name="connsiteX95" fmla="*/ 777415 w 4455913"/>
              <a:gd name="connsiteY95" fmla="*/ 1674918 h 4860421"/>
              <a:gd name="connsiteX96" fmla="*/ 733172 w 4455913"/>
              <a:gd name="connsiteY96" fmla="*/ 1832929 h 4860421"/>
              <a:gd name="connsiteX97" fmla="*/ 707890 w 4455913"/>
              <a:gd name="connsiteY97" fmla="*/ 1681238 h 4860421"/>
              <a:gd name="connsiteX98" fmla="*/ 897503 w 4455913"/>
              <a:gd name="connsiteY98" fmla="*/ 1396818 h 4860421"/>
              <a:gd name="connsiteX99" fmla="*/ 189613 w 4455913"/>
              <a:gd name="connsiteY99" fmla="*/ 2174233 h 4860421"/>
              <a:gd name="connsiteX100" fmla="*/ 284420 w 4455913"/>
              <a:gd name="connsiteY100" fmla="*/ 2186874 h 4860421"/>
              <a:gd name="connsiteX101" fmla="*/ 290740 w 4455913"/>
              <a:gd name="connsiteY101" fmla="*/ 2212156 h 4860421"/>
              <a:gd name="connsiteX102" fmla="*/ 208575 w 4455913"/>
              <a:gd name="connsiteY102" fmla="*/ 2250078 h 4860421"/>
              <a:gd name="connsiteX103" fmla="*/ 297061 w 4455913"/>
              <a:gd name="connsiteY103" fmla="*/ 2275360 h 4860421"/>
              <a:gd name="connsiteX104" fmla="*/ 290740 w 4455913"/>
              <a:gd name="connsiteY104" fmla="*/ 2275360 h 4860421"/>
              <a:gd name="connsiteX105" fmla="*/ 107448 w 4455913"/>
              <a:gd name="connsiteY105" fmla="*/ 2288001 h 4860421"/>
              <a:gd name="connsiteX106" fmla="*/ 94807 w 4455913"/>
              <a:gd name="connsiteY106" fmla="*/ 2262719 h 4860421"/>
              <a:gd name="connsiteX107" fmla="*/ 101127 w 4455913"/>
              <a:gd name="connsiteY107" fmla="*/ 2262719 h 4860421"/>
              <a:gd name="connsiteX108" fmla="*/ 227536 w 4455913"/>
              <a:gd name="connsiteY108" fmla="*/ 2205835 h 4860421"/>
              <a:gd name="connsiteX109" fmla="*/ 6320 w 4455913"/>
              <a:gd name="connsiteY109" fmla="*/ 2243758 h 4860421"/>
              <a:gd name="connsiteX110" fmla="*/ 0 w 4455913"/>
              <a:gd name="connsiteY110" fmla="*/ 2218476 h 4860421"/>
              <a:gd name="connsiteX111" fmla="*/ 12641 w 4455913"/>
              <a:gd name="connsiteY111" fmla="*/ 2218476 h 4860421"/>
              <a:gd name="connsiteX112" fmla="*/ 189613 w 4455913"/>
              <a:gd name="connsiteY112" fmla="*/ 2174233 h 4860421"/>
              <a:gd name="connsiteX113" fmla="*/ 720531 w 4455913"/>
              <a:gd name="connsiteY113" fmla="*/ 2673548 h 4860421"/>
              <a:gd name="connsiteX114" fmla="*/ 739492 w 4455913"/>
              <a:gd name="connsiteY114" fmla="*/ 2673548 h 4860421"/>
              <a:gd name="connsiteX115" fmla="*/ 834299 w 4455913"/>
              <a:gd name="connsiteY115" fmla="*/ 2780995 h 4860421"/>
              <a:gd name="connsiteX116" fmla="*/ 809017 w 4455913"/>
              <a:gd name="connsiteY116" fmla="*/ 2787316 h 4860421"/>
              <a:gd name="connsiteX117" fmla="*/ 714210 w 4455913"/>
              <a:gd name="connsiteY117" fmla="*/ 2692509 h 4860421"/>
              <a:gd name="connsiteX118" fmla="*/ 764774 w 4455913"/>
              <a:gd name="connsiteY118" fmla="*/ 2793636 h 4860421"/>
              <a:gd name="connsiteX119" fmla="*/ 783735 w 4455913"/>
              <a:gd name="connsiteY119" fmla="*/ 2799957 h 4860421"/>
              <a:gd name="connsiteX120" fmla="*/ 790056 w 4455913"/>
              <a:gd name="connsiteY120" fmla="*/ 2818918 h 4860421"/>
              <a:gd name="connsiteX121" fmla="*/ 758453 w 4455913"/>
              <a:gd name="connsiteY121" fmla="*/ 3153902 h 4860421"/>
              <a:gd name="connsiteX122" fmla="*/ 790056 w 4455913"/>
              <a:gd name="connsiteY122" fmla="*/ 3185504 h 4860421"/>
              <a:gd name="connsiteX123" fmla="*/ 758453 w 4455913"/>
              <a:gd name="connsiteY123" fmla="*/ 3191824 h 4860421"/>
              <a:gd name="connsiteX124" fmla="*/ 745812 w 4455913"/>
              <a:gd name="connsiteY124" fmla="*/ 3185504 h 4860421"/>
              <a:gd name="connsiteX125" fmla="*/ 764774 w 4455913"/>
              <a:gd name="connsiteY125" fmla="*/ 2793636 h 4860421"/>
              <a:gd name="connsiteX126" fmla="*/ 872221 w 4455913"/>
              <a:gd name="connsiteY126" fmla="*/ 3097018 h 4860421"/>
              <a:gd name="connsiteX127" fmla="*/ 651006 w 4455913"/>
              <a:gd name="connsiteY127" fmla="*/ 3248708 h 4860421"/>
              <a:gd name="connsiteX128" fmla="*/ 651006 w 4455913"/>
              <a:gd name="connsiteY128" fmla="*/ 3223427 h 4860421"/>
              <a:gd name="connsiteX129" fmla="*/ 872221 w 4455913"/>
              <a:gd name="connsiteY129" fmla="*/ 3097018 h 4860421"/>
              <a:gd name="connsiteX130" fmla="*/ 840619 w 4455913"/>
              <a:gd name="connsiteY130" fmla="*/ 3558410 h 4860421"/>
              <a:gd name="connsiteX131" fmla="*/ 1150321 w 4455913"/>
              <a:gd name="connsiteY131" fmla="*/ 3590012 h 4860421"/>
              <a:gd name="connsiteX132" fmla="*/ 1497945 w 4455913"/>
              <a:gd name="connsiteY132" fmla="*/ 3577371 h 4860421"/>
              <a:gd name="connsiteX133" fmla="*/ 1504266 w 4455913"/>
              <a:gd name="connsiteY133" fmla="*/ 3583692 h 4860421"/>
              <a:gd name="connsiteX134" fmla="*/ 1504266 w 4455913"/>
              <a:gd name="connsiteY134" fmla="*/ 3596333 h 4860421"/>
              <a:gd name="connsiteX135" fmla="*/ 1403139 w 4455913"/>
              <a:gd name="connsiteY135" fmla="*/ 3608974 h 4860421"/>
              <a:gd name="connsiteX136" fmla="*/ 853260 w 4455913"/>
              <a:gd name="connsiteY136" fmla="*/ 3590012 h 4860421"/>
              <a:gd name="connsiteX137" fmla="*/ 840619 w 4455913"/>
              <a:gd name="connsiteY137" fmla="*/ 3558410 h 4860421"/>
              <a:gd name="connsiteX138" fmla="*/ 1491625 w 4455913"/>
              <a:gd name="connsiteY138" fmla="*/ 3697460 h 4860421"/>
              <a:gd name="connsiteX139" fmla="*/ 1510586 w 4455913"/>
              <a:gd name="connsiteY139" fmla="*/ 3703780 h 4860421"/>
              <a:gd name="connsiteX140" fmla="*/ 1516907 w 4455913"/>
              <a:gd name="connsiteY140" fmla="*/ 4026123 h 4860421"/>
              <a:gd name="connsiteX141" fmla="*/ 1472664 w 4455913"/>
              <a:gd name="connsiteY141" fmla="*/ 4342145 h 4860421"/>
              <a:gd name="connsiteX142" fmla="*/ 910144 w 4455913"/>
              <a:gd name="connsiteY142" fmla="*/ 4329504 h 4860421"/>
              <a:gd name="connsiteX143" fmla="*/ 903824 w 4455913"/>
              <a:gd name="connsiteY143" fmla="*/ 4304223 h 4860421"/>
              <a:gd name="connsiteX144" fmla="*/ 948067 w 4455913"/>
              <a:gd name="connsiteY144" fmla="*/ 4304223 h 4860421"/>
              <a:gd name="connsiteX145" fmla="*/ 1460023 w 4455913"/>
              <a:gd name="connsiteY145" fmla="*/ 4310543 h 4860421"/>
              <a:gd name="connsiteX146" fmla="*/ 1485304 w 4455913"/>
              <a:gd name="connsiteY146" fmla="*/ 3994521 h 4860421"/>
              <a:gd name="connsiteX147" fmla="*/ 1491625 w 4455913"/>
              <a:gd name="connsiteY147" fmla="*/ 3697460 h 486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4455913" h="4860421">
                <a:moveTo>
                  <a:pt x="1384177" y="0"/>
                </a:moveTo>
                <a:lnTo>
                  <a:pt x="1384177" y="50564"/>
                </a:lnTo>
                <a:cubicBezTo>
                  <a:pt x="1412341" y="121106"/>
                  <a:pt x="1752343" y="321331"/>
                  <a:pt x="1845570" y="334984"/>
                </a:cubicBezTo>
                <a:cubicBezTo>
                  <a:pt x="1885262" y="270035"/>
                  <a:pt x="1915815" y="206451"/>
                  <a:pt x="1896133" y="113768"/>
                </a:cubicBezTo>
                <a:lnTo>
                  <a:pt x="1927735" y="113768"/>
                </a:lnTo>
                <a:cubicBezTo>
                  <a:pt x="1964129" y="193462"/>
                  <a:pt x="2018345" y="265092"/>
                  <a:pt x="2022542" y="372906"/>
                </a:cubicBezTo>
                <a:lnTo>
                  <a:pt x="1997260" y="372906"/>
                </a:lnTo>
                <a:cubicBezTo>
                  <a:pt x="1995154" y="434004"/>
                  <a:pt x="1993047" y="495102"/>
                  <a:pt x="1990940" y="556199"/>
                </a:cubicBezTo>
                <a:lnTo>
                  <a:pt x="1978299" y="556199"/>
                </a:lnTo>
                <a:lnTo>
                  <a:pt x="1978299" y="543558"/>
                </a:lnTo>
                <a:cubicBezTo>
                  <a:pt x="1935282" y="494613"/>
                  <a:pt x="1905778" y="381831"/>
                  <a:pt x="1845570" y="353945"/>
                </a:cubicBezTo>
                <a:lnTo>
                  <a:pt x="1845570" y="360265"/>
                </a:lnTo>
                <a:lnTo>
                  <a:pt x="1776045" y="663647"/>
                </a:lnTo>
                <a:cubicBezTo>
                  <a:pt x="1664950" y="602420"/>
                  <a:pt x="1495228" y="385256"/>
                  <a:pt x="1384177" y="360265"/>
                </a:cubicBezTo>
                <a:cubicBezTo>
                  <a:pt x="1384177" y="366586"/>
                  <a:pt x="1396818" y="366586"/>
                  <a:pt x="1396818" y="372906"/>
                </a:cubicBezTo>
                <a:cubicBezTo>
                  <a:pt x="1529048" y="465185"/>
                  <a:pt x="1663813" y="662079"/>
                  <a:pt x="1795006" y="695249"/>
                </a:cubicBezTo>
                <a:lnTo>
                  <a:pt x="1795006" y="682608"/>
                </a:lnTo>
                <a:cubicBezTo>
                  <a:pt x="1813968" y="589908"/>
                  <a:pt x="1832929" y="497208"/>
                  <a:pt x="1851890" y="404508"/>
                </a:cubicBezTo>
                <a:cubicBezTo>
                  <a:pt x="1868747" y="404508"/>
                  <a:pt x="1864531" y="402404"/>
                  <a:pt x="1864531" y="410829"/>
                </a:cubicBezTo>
                <a:cubicBezTo>
                  <a:pt x="1909021" y="461020"/>
                  <a:pt x="1943998" y="589874"/>
                  <a:pt x="2009901" y="613083"/>
                </a:cubicBezTo>
                <a:lnTo>
                  <a:pt x="2009901" y="543558"/>
                </a:lnTo>
                <a:cubicBezTo>
                  <a:pt x="2014115" y="492995"/>
                  <a:pt x="2018329" y="442431"/>
                  <a:pt x="2022542" y="391868"/>
                </a:cubicBezTo>
                <a:lnTo>
                  <a:pt x="2035183" y="391868"/>
                </a:lnTo>
                <a:cubicBezTo>
                  <a:pt x="2035183" y="386647"/>
                  <a:pt x="2031587" y="553266"/>
                  <a:pt x="2047824" y="644685"/>
                </a:cubicBezTo>
                <a:cubicBezTo>
                  <a:pt x="2081322" y="833142"/>
                  <a:pt x="2023465" y="1228530"/>
                  <a:pt x="2085747" y="1365216"/>
                </a:cubicBezTo>
                <a:lnTo>
                  <a:pt x="2098388" y="1365216"/>
                </a:lnTo>
                <a:cubicBezTo>
                  <a:pt x="2144299" y="1194564"/>
                  <a:pt x="2282395" y="1050610"/>
                  <a:pt x="2300642" y="865901"/>
                </a:cubicBezTo>
                <a:lnTo>
                  <a:pt x="2193194" y="752133"/>
                </a:lnTo>
                <a:lnTo>
                  <a:pt x="2193194" y="739492"/>
                </a:lnTo>
                <a:cubicBezTo>
                  <a:pt x="2210702" y="732729"/>
                  <a:pt x="2206966" y="730814"/>
                  <a:pt x="2231117" y="726851"/>
                </a:cubicBezTo>
                <a:cubicBezTo>
                  <a:pt x="2245951" y="738999"/>
                  <a:pt x="2280195" y="745029"/>
                  <a:pt x="2294321" y="739492"/>
                </a:cubicBezTo>
                <a:cubicBezTo>
                  <a:pt x="2334361" y="659854"/>
                  <a:pt x="2277307" y="432318"/>
                  <a:pt x="2269040" y="353945"/>
                </a:cubicBezTo>
                <a:cubicBezTo>
                  <a:pt x="2277465" y="345520"/>
                  <a:pt x="2271144" y="347624"/>
                  <a:pt x="2288001" y="347624"/>
                </a:cubicBezTo>
                <a:cubicBezTo>
                  <a:pt x="2296066" y="363204"/>
                  <a:pt x="2298569" y="365549"/>
                  <a:pt x="2300642" y="391868"/>
                </a:cubicBezTo>
                <a:cubicBezTo>
                  <a:pt x="2349233" y="468863"/>
                  <a:pt x="2332396" y="663242"/>
                  <a:pt x="2325924" y="764774"/>
                </a:cubicBezTo>
                <a:cubicBezTo>
                  <a:pt x="2309560" y="773262"/>
                  <a:pt x="2303853" y="776252"/>
                  <a:pt x="2275360" y="777415"/>
                </a:cubicBezTo>
                <a:cubicBezTo>
                  <a:pt x="2241653" y="760558"/>
                  <a:pt x="2250078" y="762669"/>
                  <a:pt x="2250078" y="771094"/>
                </a:cubicBezTo>
                <a:cubicBezTo>
                  <a:pt x="2284322" y="800630"/>
                  <a:pt x="2326214" y="833806"/>
                  <a:pt x="2332244" y="891183"/>
                </a:cubicBezTo>
                <a:cubicBezTo>
                  <a:pt x="2258506" y="1061835"/>
                  <a:pt x="2184767" y="1232487"/>
                  <a:pt x="2111028" y="1403139"/>
                </a:cubicBezTo>
                <a:cubicBezTo>
                  <a:pt x="2111028" y="1403139"/>
                  <a:pt x="2145715" y="1519485"/>
                  <a:pt x="2148951" y="1542188"/>
                </a:cubicBezTo>
                <a:cubicBezTo>
                  <a:pt x="2157378" y="1742315"/>
                  <a:pt x="2165806" y="1942462"/>
                  <a:pt x="2174233" y="2142631"/>
                </a:cubicBezTo>
                <a:cubicBezTo>
                  <a:pt x="2193194" y="3048468"/>
                  <a:pt x="2212156" y="3954398"/>
                  <a:pt x="2231117" y="4860422"/>
                </a:cubicBezTo>
                <a:lnTo>
                  <a:pt x="2205835" y="4860422"/>
                </a:lnTo>
                <a:cubicBezTo>
                  <a:pt x="2186874" y="4123112"/>
                  <a:pt x="2167912" y="3385727"/>
                  <a:pt x="2148951" y="2648266"/>
                </a:cubicBezTo>
                <a:cubicBezTo>
                  <a:pt x="2142631" y="2408115"/>
                  <a:pt x="2136310" y="2167938"/>
                  <a:pt x="2129990" y="1927735"/>
                </a:cubicBezTo>
                <a:cubicBezTo>
                  <a:pt x="2127883" y="1889813"/>
                  <a:pt x="2125776" y="1851890"/>
                  <a:pt x="2123669" y="1813967"/>
                </a:cubicBezTo>
                <a:cubicBezTo>
                  <a:pt x="2056951" y="1638259"/>
                  <a:pt x="1954724" y="1546290"/>
                  <a:pt x="1820288" y="1441061"/>
                </a:cubicBezTo>
                <a:lnTo>
                  <a:pt x="1662277" y="1283050"/>
                </a:lnTo>
                <a:cubicBezTo>
                  <a:pt x="1588795" y="1225477"/>
                  <a:pt x="1454480" y="1128048"/>
                  <a:pt x="1434741" y="1023912"/>
                </a:cubicBezTo>
                <a:lnTo>
                  <a:pt x="1491625" y="878542"/>
                </a:lnTo>
                <a:lnTo>
                  <a:pt x="1460023" y="878542"/>
                </a:lnTo>
                <a:cubicBezTo>
                  <a:pt x="1428307" y="899545"/>
                  <a:pt x="1372801" y="913304"/>
                  <a:pt x="1327293" y="916464"/>
                </a:cubicBezTo>
                <a:cubicBezTo>
                  <a:pt x="1227013" y="774381"/>
                  <a:pt x="1116614" y="634415"/>
                  <a:pt x="1011271" y="492995"/>
                </a:cubicBezTo>
                <a:cubicBezTo>
                  <a:pt x="974499" y="443626"/>
                  <a:pt x="897434" y="397069"/>
                  <a:pt x="884862" y="328663"/>
                </a:cubicBezTo>
                <a:lnTo>
                  <a:pt x="910144" y="328663"/>
                </a:lnTo>
                <a:cubicBezTo>
                  <a:pt x="1040516" y="519541"/>
                  <a:pt x="1203944" y="696298"/>
                  <a:pt x="1339934" y="884862"/>
                </a:cubicBezTo>
                <a:cubicBezTo>
                  <a:pt x="1396281" y="865812"/>
                  <a:pt x="1444854" y="848381"/>
                  <a:pt x="1516907" y="846940"/>
                </a:cubicBezTo>
                <a:cubicBezTo>
                  <a:pt x="1539079" y="909752"/>
                  <a:pt x="1475369" y="969392"/>
                  <a:pt x="1466343" y="1042873"/>
                </a:cubicBezTo>
                <a:cubicBezTo>
                  <a:pt x="1579232" y="1139342"/>
                  <a:pt x="1664805" y="1273077"/>
                  <a:pt x="1782365" y="1365216"/>
                </a:cubicBezTo>
                <a:lnTo>
                  <a:pt x="2060465" y="1605393"/>
                </a:lnTo>
                <a:lnTo>
                  <a:pt x="2123669" y="1738122"/>
                </a:lnTo>
                <a:cubicBezTo>
                  <a:pt x="2133782" y="1326567"/>
                  <a:pt x="1884314" y="1114256"/>
                  <a:pt x="1706520" y="865901"/>
                </a:cubicBezTo>
                <a:cubicBezTo>
                  <a:pt x="1554147" y="653060"/>
                  <a:pt x="1412234" y="370536"/>
                  <a:pt x="1238807" y="183293"/>
                </a:cubicBezTo>
                <a:cubicBezTo>
                  <a:pt x="1251511" y="134272"/>
                  <a:pt x="1300311" y="22558"/>
                  <a:pt x="1346255" y="6320"/>
                </a:cubicBezTo>
                <a:close/>
                <a:moveTo>
                  <a:pt x="4234698" y="587801"/>
                </a:moveTo>
                <a:lnTo>
                  <a:pt x="4253659" y="587801"/>
                </a:lnTo>
                <a:lnTo>
                  <a:pt x="4253659" y="600442"/>
                </a:lnTo>
                <a:cubicBezTo>
                  <a:pt x="4257873" y="621510"/>
                  <a:pt x="4262086" y="642578"/>
                  <a:pt x="4266300" y="663647"/>
                </a:cubicBezTo>
                <a:cubicBezTo>
                  <a:pt x="4298427" y="750641"/>
                  <a:pt x="4388569" y="841485"/>
                  <a:pt x="4455913" y="897503"/>
                </a:cubicBezTo>
                <a:cubicBezTo>
                  <a:pt x="4453807" y="901717"/>
                  <a:pt x="4451700" y="905930"/>
                  <a:pt x="4449593" y="910144"/>
                </a:cubicBezTo>
                <a:lnTo>
                  <a:pt x="4430632" y="916464"/>
                </a:lnTo>
                <a:cubicBezTo>
                  <a:pt x="4370941" y="844772"/>
                  <a:pt x="4196560" y="721871"/>
                  <a:pt x="4234698" y="587801"/>
                </a:cubicBezTo>
                <a:close/>
                <a:moveTo>
                  <a:pt x="2534498" y="809017"/>
                </a:moveTo>
                <a:lnTo>
                  <a:pt x="2559780" y="809017"/>
                </a:lnTo>
                <a:cubicBezTo>
                  <a:pt x="2582955" y="882755"/>
                  <a:pt x="2606130" y="956494"/>
                  <a:pt x="2629305" y="1030232"/>
                </a:cubicBezTo>
                <a:cubicBezTo>
                  <a:pt x="2704518" y="1301379"/>
                  <a:pt x="2715927" y="1602865"/>
                  <a:pt x="2717791" y="1934056"/>
                </a:cubicBezTo>
                <a:lnTo>
                  <a:pt x="2711471" y="1934056"/>
                </a:lnTo>
                <a:cubicBezTo>
                  <a:pt x="2637174" y="1883436"/>
                  <a:pt x="2611905" y="1885806"/>
                  <a:pt x="2616664" y="1750763"/>
                </a:cubicBezTo>
                <a:cubicBezTo>
                  <a:pt x="2618771" y="1672811"/>
                  <a:pt x="2620878" y="1594859"/>
                  <a:pt x="2622984" y="1516907"/>
                </a:cubicBezTo>
                <a:cubicBezTo>
                  <a:pt x="2622984" y="1335952"/>
                  <a:pt x="2634178" y="1151585"/>
                  <a:pt x="2591382" y="1004951"/>
                </a:cubicBezTo>
                <a:cubicBezTo>
                  <a:pt x="2574715" y="947839"/>
                  <a:pt x="2528538" y="858689"/>
                  <a:pt x="2534498" y="809017"/>
                </a:cubicBezTo>
                <a:close/>
                <a:moveTo>
                  <a:pt x="3318233" y="1264089"/>
                </a:moveTo>
                <a:lnTo>
                  <a:pt x="3337195" y="1270409"/>
                </a:lnTo>
                <a:cubicBezTo>
                  <a:pt x="3370693" y="1309748"/>
                  <a:pt x="3379390" y="1449910"/>
                  <a:pt x="3330874" y="1478984"/>
                </a:cubicBezTo>
                <a:cubicBezTo>
                  <a:pt x="3288736" y="1487409"/>
                  <a:pt x="3301377" y="1491625"/>
                  <a:pt x="3292951" y="1466343"/>
                </a:cubicBezTo>
                <a:cubicBezTo>
                  <a:pt x="3278004" y="1137528"/>
                  <a:pt x="3293147" y="1428572"/>
                  <a:pt x="3236067" y="1453702"/>
                </a:cubicBezTo>
                <a:lnTo>
                  <a:pt x="3236067" y="1447382"/>
                </a:lnTo>
                <a:cubicBezTo>
                  <a:pt x="3233961" y="1443168"/>
                  <a:pt x="3231854" y="1438954"/>
                  <a:pt x="3229747" y="1434741"/>
                </a:cubicBezTo>
                <a:cubicBezTo>
                  <a:pt x="3258328" y="1398601"/>
                  <a:pt x="3254801" y="1314570"/>
                  <a:pt x="3273990" y="1270409"/>
                </a:cubicBezTo>
                <a:cubicBezTo>
                  <a:pt x="3290847" y="1270409"/>
                  <a:pt x="3284526" y="1266194"/>
                  <a:pt x="3292951" y="1283050"/>
                </a:cubicBezTo>
                <a:cubicBezTo>
                  <a:pt x="3318233" y="1323040"/>
                  <a:pt x="3303127" y="1401381"/>
                  <a:pt x="3318233" y="1453702"/>
                </a:cubicBezTo>
                <a:lnTo>
                  <a:pt x="3324554" y="1447382"/>
                </a:lnTo>
                <a:cubicBezTo>
                  <a:pt x="3362293" y="1396578"/>
                  <a:pt x="3316489" y="1297998"/>
                  <a:pt x="3318233" y="1264089"/>
                </a:cubicBezTo>
                <a:close/>
                <a:moveTo>
                  <a:pt x="897503" y="1396818"/>
                </a:moveTo>
                <a:lnTo>
                  <a:pt x="922785" y="1409459"/>
                </a:lnTo>
                <a:cubicBezTo>
                  <a:pt x="880046" y="1500669"/>
                  <a:pt x="809529" y="1571661"/>
                  <a:pt x="777415" y="1674918"/>
                </a:cubicBezTo>
                <a:cubicBezTo>
                  <a:pt x="762031" y="1724375"/>
                  <a:pt x="769615" y="1804569"/>
                  <a:pt x="733172" y="1832929"/>
                </a:cubicBezTo>
                <a:cubicBezTo>
                  <a:pt x="728747" y="1782782"/>
                  <a:pt x="690559" y="1724217"/>
                  <a:pt x="707890" y="1681238"/>
                </a:cubicBezTo>
                <a:cubicBezTo>
                  <a:pt x="749605" y="1593700"/>
                  <a:pt x="842022" y="1485159"/>
                  <a:pt x="897503" y="1396818"/>
                </a:cubicBezTo>
                <a:close/>
                <a:moveTo>
                  <a:pt x="189613" y="2174233"/>
                </a:moveTo>
                <a:cubicBezTo>
                  <a:pt x="229356" y="2173108"/>
                  <a:pt x="259182" y="2176761"/>
                  <a:pt x="284420" y="2186874"/>
                </a:cubicBezTo>
                <a:lnTo>
                  <a:pt x="290740" y="2212156"/>
                </a:lnTo>
                <a:lnTo>
                  <a:pt x="208575" y="2250078"/>
                </a:lnTo>
                <a:cubicBezTo>
                  <a:pt x="253949" y="2247139"/>
                  <a:pt x="282865" y="2244744"/>
                  <a:pt x="297061" y="2275360"/>
                </a:cubicBezTo>
                <a:lnTo>
                  <a:pt x="290740" y="2275360"/>
                </a:lnTo>
                <a:lnTo>
                  <a:pt x="107448" y="2288001"/>
                </a:lnTo>
                <a:cubicBezTo>
                  <a:pt x="103234" y="2279574"/>
                  <a:pt x="99020" y="2271146"/>
                  <a:pt x="94807" y="2262719"/>
                </a:cubicBezTo>
                <a:lnTo>
                  <a:pt x="101127" y="2262719"/>
                </a:lnTo>
                <a:cubicBezTo>
                  <a:pt x="125145" y="2224165"/>
                  <a:pt x="188583" y="2229094"/>
                  <a:pt x="227536" y="2205835"/>
                </a:cubicBezTo>
                <a:cubicBezTo>
                  <a:pt x="140535" y="2205488"/>
                  <a:pt x="84125" y="2234909"/>
                  <a:pt x="6320" y="2243758"/>
                </a:cubicBezTo>
                <a:lnTo>
                  <a:pt x="0" y="2218476"/>
                </a:lnTo>
                <a:lnTo>
                  <a:pt x="12641" y="2218476"/>
                </a:lnTo>
                <a:cubicBezTo>
                  <a:pt x="59539" y="2188605"/>
                  <a:pt x="136629" y="2201341"/>
                  <a:pt x="189613" y="2174233"/>
                </a:cubicBezTo>
                <a:close/>
                <a:moveTo>
                  <a:pt x="720531" y="2673548"/>
                </a:moveTo>
                <a:lnTo>
                  <a:pt x="739492" y="2673548"/>
                </a:lnTo>
                <a:cubicBezTo>
                  <a:pt x="752853" y="2692206"/>
                  <a:pt x="843602" y="2772507"/>
                  <a:pt x="834299" y="2780995"/>
                </a:cubicBezTo>
                <a:lnTo>
                  <a:pt x="809017" y="2787316"/>
                </a:lnTo>
                <a:lnTo>
                  <a:pt x="714210" y="2692509"/>
                </a:lnTo>
                <a:close/>
                <a:moveTo>
                  <a:pt x="764774" y="2793636"/>
                </a:moveTo>
                <a:lnTo>
                  <a:pt x="783735" y="2799957"/>
                </a:lnTo>
                <a:lnTo>
                  <a:pt x="790056" y="2818918"/>
                </a:lnTo>
                <a:cubicBezTo>
                  <a:pt x="738392" y="2897544"/>
                  <a:pt x="747759" y="3052143"/>
                  <a:pt x="758453" y="3153902"/>
                </a:cubicBezTo>
                <a:cubicBezTo>
                  <a:pt x="780916" y="3162074"/>
                  <a:pt x="782313" y="3161568"/>
                  <a:pt x="790056" y="3185504"/>
                </a:cubicBezTo>
                <a:lnTo>
                  <a:pt x="758453" y="3191824"/>
                </a:lnTo>
                <a:lnTo>
                  <a:pt x="745812" y="3185504"/>
                </a:lnTo>
                <a:cubicBezTo>
                  <a:pt x="690660" y="3075199"/>
                  <a:pt x="734865" y="2895768"/>
                  <a:pt x="764774" y="2793636"/>
                </a:cubicBezTo>
                <a:close/>
                <a:moveTo>
                  <a:pt x="872221" y="3097018"/>
                </a:moveTo>
                <a:cubicBezTo>
                  <a:pt x="870173" y="3216955"/>
                  <a:pt x="771271" y="3262803"/>
                  <a:pt x="651006" y="3248708"/>
                </a:cubicBezTo>
                <a:lnTo>
                  <a:pt x="651006" y="3223427"/>
                </a:lnTo>
                <a:cubicBezTo>
                  <a:pt x="857052" y="3224691"/>
                  <a:pt x="786320" y="3121712"/>
                  <a:pt x="872221" y="3097018"/>
                </a:cubicBezTo>
                <a:close/>
                <a:moveTo>
                  <a:pt x="840619" y="3558410"/>
                </a:moveTo>
                <a:lnTo>
                  <a:pt x="1150321" y="3590012"/>
                </a:lnTo>
                <a:lnTo>
                  <a:pt x="1497945" y="3577371"/>
                </a:lnTo>
                <a:lnTo>
                  <a:pt x="1504266" y="3583692"/>
                </a:lnTo>
                <a:lnTo>
                  <a:pt x="1504266" y="3596333"/>
                </a:lnTo>
                <a:cubicBezTo>
                  <a:pt x="1480362" y="3608601"/>
                  <a:pt x="1443823" y="3609960"/>
                  <a:pt x="1403139" y="3608974"/>
                </a:cubicBezTo>
                <a:cubicBezTo>
                  <a:pt x="1283335" y="3668563"/>
                  <a:pt x="972716" y="3598570"/>
                  <a:pt x="853260" y="3590012"/>
                </a:cubicBezTo>
                <a:cubicBezTo>
                  <a:pt x="846307" y="3576740"/>
                  <a:pt x="845043" y="3578003"/>
                  <a:pt x="840619" y="3558410"/>
                </a:cubicBezTo>
                <a:close/>
                <a:moveTo>
                  <a:pt x="1491625" y="3697460"/>
                </a:moveTo>
                <a:lnTo>
                  <a:pt x="1510586" y="3703780"/>
                </a:lnTo>
                <a:cubicBezTo>
                  <a:pt x="1512693" y="3811228"/>
                  <a:pt x="1514800" y="3918675"/>
                  <a:pt x="1516907" y="4026123"/>
                </a:cubicBezTo>
                <a:cubicBezTo>
                  <a:pt x="1481512" y="4102979"/>
                  <a:pt x="1512969" y="4256510"/>
                  <a:pt x="1472664" y="4342145"/>
                </a:cubicBezTo>
                <a:cubicBezTo>
                  <a:pt x="1300021" y="4363148"/>
                  <a:pt x="1071853" y="4369121"/>
                  <a:pt x="910144" y="4329504"/>
                </a:cubicBezTo>
                <a:lnTo>
                  <a:pt x="903824" y="4304223"/>
                </a:lnTo>
                <a:lnTo>
                  <a:pt x="948067" y="4304223"/>
                </a:lnTo>
                <a:cubicBezTo>
                  <a:pt x="1013483" y="4345900"/>
                  <a:pt x="1383672" y="4338012"/>
                  <a:pt x="1460023" y="4310543"/>
                </a:cubicBezTo>
                <a:cubicBezTo>
                  <a:pt x="1468450" y="4205202"/>
                  <a:pt x="1476877" y="4099862"/>
                  <a:pt x="1485304" y="3994521"/>
                </a:cubicBezTo>
                <a:cubicBezTo>
                  <a:pt x="1487411" y="3895500"/>
                  <a:pt x="1489518" y="3796480"/>
                  <a:pt x="1491625" y="3697460"/>
                </a:cubicBezTo>
                <a:close/>
              </a:path>
            </a:pathLst>
          </a:custGeom>
          <a:solidFill>
            <a:schemeClr val="accent1"/>
          </a:solidFill>
          <a:ln w="6316" cap="flat">
            <a:noFill/>
            <a:prstDash val="solid"/>
            <a:miter/>
          </a:ln>
        </p:spPr>
        <p:txBody>
          <a:bodyPr rtlCol="0" anchor="ctr"/>
          <a:lstStyle/>
          <a:p>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4" name="日期占位符 3"/>
          <p:cNvSpPr>
            <a:spLocks noGrp="1"/>
          </p:cNvSpPr>
          <p:nvPr>
            <p:ph type="dt" sz="half" idx="10"/>
            <p:custDataLst>
              <p:tags r:id="rId12"/>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3"/>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6" name="灯片编号占位符 5"/>
          <p:cNvSpPr>
            <a:spLocks noGrp="1"/>
          </p:cNvSpPr>
          <p:nvPr>
            <p:ph type="sldNum" sz="quarter" idx="12"/>
            <p:custDataLst>
              <p:tags r:id="rId14"/>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
        <p:nvSpPr>
          <p:cNvPr id="15" name="署名占位符 10"/>
          <p:cNvSpPr>
            <a:spLocks noGrp="1"/>
          </p:cNvSpPr>
          <p:nvPr>
            <p:ph type="body" sz="quarter" idx="17" hasCustomPrompt="1"/>
            <p:custDataLst>
              <p:tags r:id="rId15"/>
            </p:custDataLst>
          </p:nvPr>
        </p:nvSpPr>
        <p:spPr>
          <a:xfrm>
            <a:off x="5585460" y="4128126"/>
            <a:ext cx="6035674" cy="842653"/>
          </a:xfrm>
        </p:spPr>
        <p:txBody>
          <a:bodyPr wrap="square" anchor="t">
            <a:normAutofit/>
          </a:bodyPr>
          <a:lstStyle>
            <a:lvl1pPr marL="0" indent="0" algn="r">
              <a:lnSpc>
                <a:spcPct val="100000"/>
              </a:lnSpc>
              <a:buNone/>
              <a:defRPr sz="2000"/>
            </a:lvl1pPr>
          </a:lstStyle>
          <a:p>
            <a:pPr lvl="0"/>
            <a:r>
              <a:rPr lang="zh-CN" altLang="en-US" dirty="0"/>
              <a:t>署名</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19" name="矩形 18"/>
          <p:cNvSpPr/>
          <p:nvPr>
            <p:custDataLst>
              <p:tags r:id="rId2"/>
            </p:custDataLst>
          </p:nvPr>
        </p:nvSpPr>
        <p:spPr>
          <a:xfrm>
            <a:off x="-6779" y="5897328"/>
            <a:ext cx="12191999" cy="9606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7" name="矩形: 圆角 1"/>
          <p:cNvSpPr/>
          <p:nvPr>
            <p:custDataLst>
              <p:tags r:id="rId3"/>
            </p:custDataLst>
          </p:nvPr>
        </p:nvSpPr>
        <p:spPr>
          <a:xfrm>
            <a:off x="509157" y="1973939"/>
            <a:ext cx="11160125" cy="4403725"/>
          </a:xfrm>
          <a:prstGeom prst="roundRect">
            <a:avLst>
              <a:gd name="adj" fmla="val 4433"/>
            </a:avLst>
          </a:prstGeom>
          <a:solidFill>
            <a:schemeClr val="bg1"/>
          </a:solidFill>
          <a:ln w="3175">
            <a:solidFill>
              <a:schemeClr val="accent1"/>
            </a:solidFill>
          </a:ln>
          <a:effectLst>
            <a:reflection blurRad="6350" stA="20000" endPos="7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6" name="标题"/>
          <p:cNvSpPr txBox="1">
            <a:spLocks noGrp="1"/>
          </p:cNvSpPr>
          <p:nvPr>
            <p:ph type="title" idx="1" hasCustomPrompt="1"/>
            <p:custDataLst>
              <p:tags r:id="rId4"/>
            </p:custDataLst>
          </p:nvPr>
        </p:nvSpPr>
        <p:spPr>
          <a:xfrm>
            <a:off x="2835845" y="397644"/>
            <a:ext cx="6520310" cy="1215808"/>
          </a:xfrm>
          <a:prstGeom prst="rect">
            <a:avLst/>
          </a:prstGeom>
          <a:noFill/>
        </p:spPr>
        <p:txBody>
          <a:bodyPr wrap="square" lIns="0" tIns="0" rIns="0" bIns="0" rtlCol="0" anchor="ctr">
            <a:normAutofit/>
          </a:bodyPr>
          <a:lstStyle>
            <a:lvl1pPr marL="0" marR="0" algn="ctr" defTabSz="914400" rtl="0" eaLnBrk="1" fontAlgn="auto" latinLnBrk="0" hangingPunct="1">
              <a:lnSpc>
                <a:spcPct val="100000"/>
              </a:lnSpc>
              <a:buClrTx/>
              <a:buSzTx/>
              <a:buFontTx/>
              <a:buNone/>
              <a:defRPr kumimoji="0" lang="en-US" altLang="zh-CN" sz="7200" b="0" i="0" u="none" strike="noStrike" kern="1200" cap="none" spc="1000" normalizeH="0" baseline="0" noProof="1" dirty="0">
                <a:solidFill>
                  <a:schemeClr val="accent1"/>
                </a:solidFill>
                <a:latin typeface="+mj-ea"/>
                <a:ea typeface="+mj-ea"/>
                <a:cs typeface="MiSans Normal" panose="00000500000000000000" charset="-122"/>
                <a:sym typeface="MiSans Normal" panose="00000500000000000000" charset="-122"/>
              </a:defRPr>
            </a:lvl1pPr>
          </a:lstStyle>
          <a:p>
            <a:pPr lvl="0" algn="ctr"/>
            <a:r>
              <a:rPr dirty="0" err="1">
                <a:sym typeface="+mn-ea"/>
              </a:rPr>
              <a:t>单击编辑标题</a:t>
            </a:r>
            <a:endParaRPr dirty="0">
              <a:sym typeface="+mn-ea"/>
            </a:endParaRPr>
          </a:p>
        </p:txBody>
      </p:sp>
      <p:sp>
        <p:nvSpPr>
          <p:cNvPr id="3" name="日期占位符 2"/>
          <p:cNvSpPr>
            <a:spLocks noGrp="1"/>
          </p:cNvSpPr>
          <p:nvPr>
            <p:ph type="dt" sz="half" idx="10"/>
            <p:custDataLst>
              <p:tags r:id="rId5"/>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
        <p:nvSpPr>
          <p:cNvPr id="2" name="矩形: 圆角 1"/>
          <p:cNvSpPr/>
          <p:nvPr>
            <p:custDataLst>
              <p:tags r:id="rId8"/>
            </p:custDataLst>
          </p:nvPr>
        </p:nvSpPr>
        <p:spPr>
          <a:xfrm>
            <a:off x="509157" y="1973939"/>
            <a:ext cx="11160125" cy="4403725"/>
          </a:xfrm>
          <a:prstGeom prst="roundRect">
            <a:avLst>
              <a:gd name="adj" fmla="val 4433"/>
            </a:avLst>
          </a:prstGeom>
          <a:solidFill>
            <a:schemeClr val="bg2">
              <a:alpha val="85000"/>
            </a:schemeClr>
          </a:solidFill>
          <a:ln w="3175">
            <a:noFill/>
          </a:ln>
          <a:effectLst>
            <a:reflection blurRad="6350" stA="20000" endPos="7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13" name="单圆角矩形 12"/>
          <p:cNvSpPr/>
          <p:nvPr>
            <p:custDataLst>
              <p:tags r:id="rId2"/>
            </p:custDataLst>
          </p:nvPr>
        </p:nvSpPr>
        <p:spPr>
          <a:xfrm>
            <a:off x="0" y="3146425"/>
            <a:ext cx="4393565" cy="2282825"/>
          </a:xfrm>
          <a:prstGeom prst="round1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32" name="矩形 31"/>
          <p:cNvSpPr/>
          <p:nvPr>
            <p:custDataLst>
              <p:tags r:id="rId3"/>
            </p:custDataLst>
          </p:nvPr>
        </p:nvSpPr>
        <p:spPr>
          <a:xfrm>
            <a:off x="0" y="5428615"/>
            <a:ext cx="12192000" cy="1429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23" name="任意多边形: 形状 22"/>
          <p:cNvSpPr/>
          <p:nvPr>
            <p:custDataLst>
              <p:tags r:id="rId4"/>
            </p:custDataLst>
          </p:nvPr>
        </p:nvSpPr>
        <p:spPr>
          <a:xfrm>
            <a:off x="5297170" y="3322228"/>
            <a:ext cx="6212840" cy="578485"/>
          </a:xfrm>
          <a:custGeom>
            <a:avLst/>
            <a:gdLst>
              <a:gd name="connsiteX0" fmla="*/ 0 w 6099858"/>
              <a:gd name="connsiteY0" fmla="*/ 196769 h 578734"/>
              <a:gd name="connsiteX1" fmla="*/ 4514127 w 6099858"/>
              <a:gd name="connsiteY1" fmla="*/ 196769 h 578734"/>
              <a:gd name="connsiteX2" fmla="*/ 4641448 w 6099858"/>
              <a:gd name="connsiteY2" fmla="*/ 0 h 578734"/>
              <a:gd name="connsiteX3" fmla="*/ 4745620 w 6099858"/>
              <a:gd name="connsiteY3" fmla="*/ 578734 h 578734"/>
              <a:gd name="connsiteX4" fmla="*/ 4872942 w 6099858"/>
              <a:gd name="connsiteY4" fmla="*/ 196769 h 578734"/>
              <a:gd name="connsiteX5" fmla="*/ 6099858 w 6099858"/>
              <a:gd name="connsiteY5" fmla="*/ 196769 h 57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858" h="578734">
                <a:moveTo>
                  <a:pt x="0" y="196769"/>
                </a:moveTo>
                <a:lnTo>
                  <a:pt x="4514127" y="196769"/>
                </a:lnTo>
                <a:lnTo>
                  <a:pt x="4641448" y="0"/>
                </a:lnTo>
                <a:lnTo>
                  <a:pt x="4745620" y="578734"/>
                </a:lnTo>
                <a:lnTo>
                  <a:pt x="4872942" y="196769"/>
                </a:lnTo>
                <a:lnTo>
                  <a:pt x="6099858" y="196769"/>
                </a:lnTo>
              </a:path>
            </a:pathLst>
          </a:cu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8" name="标题"/>
          <p:cNvSpPr txBox="1">
            <a:spLocks noGrp="1"/>
          </p:cNvSpPr>
          <p:nvPr>
            <p:ph type="title" idx="14" hasCustomPrompt="1"/>
            <p:custDataLst>
              <p:tags r:id="rId5"/>
            </p:custDataLst>
          </p:nvPr>
        </p:nvSpPr>
        <p:spPr>
          <a:xfrm>
            <a:off x="5158675" y="2106420"/>
            <a:ext cx="6520310" cy="1215808"/>
          </a:xfrm>
          <a:prstGeom prst="rect">
            <a:avLst/>
          </a:prstGeom>
          <a:noFill/>
        </p:spPr>
        <p:txBody>
          <a:bodyPr wrap="square" lIns="0" tIns="0" rIns="0" bIns="0" rtlCol="0" anchor="b">
            <a:normAutofit/>
          </a:bodyPr>
          <a:lstStyle>
            <a:lvl1pPr marL="0" marR="0" algn="l" defTabSz="914400" rtl="0" eaLnBrk="1" fontAlgn="auto" latinLnBrk="0" hangingPunct="1">
              <a:lnSpc>
                <a:spcPct val="100000"/>
              </a:lnSpc>
              <a:buClrTx/>
              <a:buSzTx/>
              <a:buFontTx/>
              <a:buNone/>
              <a:defRPr kumimoji="0" lang="zh-CN" altLang="en-US" sz="7200" b="0" i="0" u="none" strike="noStrike" kern="1200" cap="none" spc="0" normalizeH="0" baseline="0" noProof="1" dirty="0">
                <a:solidFill>
                  <a:schemeClr val="accent1"/>
                </a:solidFill>
                <a:latin typeface="+mj-ea"/>
                <a:ea typeface="+mj-ea"/>
                <a:cs typeface="MiSans Normal" panose="00000500000000000000" charset="-122"/>
                <a:sym typeface="MiSans Normal" panose="00000500000000000000" charset="-122"/>
              </a:defRPr>
            </a:lvl1pPr>
          </a:lstStyle>
          <a:p>
            <a:pPr lvl="0"/>
            <a:r>
              <a:rPr dirty="0">
                <a:sym typeface="+mn-ea"/>
              </a:rPr>
              <a:t>单击编辑标题</a:t>
            </a:r>
            <a:endParaRPr dirty="0">
              <a:sym typeface="+mn-ea"/>
            </a:endParaRPr>
          </a:p>
        </p:txBody>
      </p:sp>
      <p:sp>
        <p:nvSpPr>
          <p:cNvPr id="7" name="节编号"/>
          <p:cNvSpPr txBox="1">
            <a:spLocks noGrp="1"/>
          </p:cNvSpPr>
          <p:nvPr>
            <p:ph type="body" idx="13" hasCustomPrompt="1"/>
            <p:custDataLst>
              <p:tags r:id="rId6"/>
            </p:custDataLst>
          </p:nvPr>
        </p:nvSpPr>
        <p:spPr>
          <a:xfrm>
            <a:off x="4887358" y="4637552"/>
            <a:ext cx="7115956" cy="1556964"/>
          </a:xfrm>
          <a:prstGeom prst="rect">
            <a:avLst/>
          </a:prstGeom>
          <a:noFill/>
        </p:spPr>
        <p:txBody>
          <a:bodyPr wrap="square" lIns="0" tIns="0" rIns="0" bIns="0" rtlCol="0" anchor="ctr" anchorCtr="0">
            <a:normAutofit/>
          </a:bodyPr>
          <a:lstStyle>
            <a:lvl1pPr marL="0" marR="0" algn="l" defTabSz="914400" rtl="0" eaLnBrk="1" fontAlgn="auto" latinLnBrk="0" hangingPunct="1">
              <a:lnSpc>
                <a:spcPct val="100000"/>
              </a:lnSpc>
              <a:buClrTx/>
              <a:buSzTx/>
              <a:buFontTx/>
              <a:buNone/>
              <a:defRPr kumimoji="0" lang="en-US" altLang="zh-CN" sz="8800" b="0" i="0" u="none" strike="noStrike" kern="1200" cap="none" spc="500" normalizeH="0" baseline="0" noProof="1" dirty="0">
                <a:ln>
                  <a:solidFill>
                    <a:schemeClr val="accent1"/>
                  </a:solidFill>
                </a:ln>
                <a:solidFill>
                  <a:schemeClr val="bg1"/>
                </a:solidFill>
                <a:latin typeface="+mj-ea"/>
                <a:ea typeface="+mj-ea"/>
                <a:cs typeface="MiSans Normal" panose="00000500000000000000" charset="-122"/>
                <a:sym typeface="MiSans Normal" panose="00000500000000000000" charset="-122"/>
              </a:defRPr>
            </a:lvl1pPr>
          </a:lstStyle>
          <a:p>
            <a:pPr lvl="0" algn="l"/>
            <a:r>
              <a:rPr>
                <a:sym typeface="+mn-ea"/>
              </a:rPr>
              <a:t>编辑节编号</a:t>
            </a:r>
            <a:endParaRPr>
              <a:sym typeface="+mn-ea"/>
            </a:endParaRPr>
          </a:p>
        </p:txBody>
      </p:sp>
      <p:sp>
        <p:nvSpPr>
          <p:cNvPr id="9" name="椭圆 8"/>
          <p:cNvSpPr>
            <a:spLocks noChangeAspect="1"/>
          </p:cNvSpPr>
          <p:nvPr>
            <p:custDataLst>
              <p:tags r:id="rId7"/>
            </p:custDataLst>
          </p:nvPr>
        </p:nvSpPr>
        <p:spPr>
          <a:xfrm>
            <a:off x="11031220" y="452755"/>
            <a:ext cx="71755" cy="7175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0" name="椭圆 9"/>
          <p:cNvSpPr>
            <a:spLocks noChangeAspect="1"/>
          </p:cNvSpPr>
          <p:nvPr>
            <p:custDataLst>
              <p:tags r:id="rId8"/>
            </p:custDataLst>
          </p:nvPr>
        </p:nvSpPr>
        <p:spPr>
          <a:xfrm>
            <a:off x="11210290" y="452755"/>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1" name="椭圆 10"/>
          <p:cNvSpPr>
            <a:spLocks noChangeAspect="1"/>
          </p:cNvSpPr>
          <p:nvPr>
            <p:custDataLst>
              <p:tags r:id="rId9"/>
            </p:custDataLst>
          </p:nvPr>
        </p:nvSpPr>
        <p:spPr>
          <a:xfrm>
            <a:off x="11389360" y="452755"/>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2" name="椭圆 11"/>
          <p:cNvSpPr>
            <a:spLocks noChangeAspect="1"/>
          </p:cNvSpPr>
          <p:nvPr>
            <p:custDataLst>
              <p:tags r:id="rId10"/>
            </p:custDataLst>
          </p:nvPr>
        </p:nvSpPr>
        <p:spPr>
          <a:xfrm>
            <a:off x="11568430" y="453390"/>
            <a:ext cx="71755" cy="71755"/>
          </a:xfrm>
          <a:prstGeom prst="ellipse">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pic>
        <p:nvPicPr>
          <p:cNvPr id="17" name="图片 16"/>
          <p:cNvPicPr>
            <a:picLocks noChangeAspect="1"/>
          </p:cNvPicPr>
          <p:nvPr>
            <p:custDataLst>
              <p:tags r:id="rId11"/>
            </p:custDataLst>
          </p:nvPr>
        </p:nvPicPr>
        <p:blipFill rotWithShape="1">
          <a:blip r:embed="rId12">
            <a:extLst>
              <a:ext uri="{28A0092B-C50C-407E-A947-70E740481C1C}">
                <a14:useLocalDpi xmlns:a14="http://schemas.microsoft.com/office/drawing/2010/main" val="0"/>
              </a:ext>
            </a:extLst>
          </a:blip>
          <a:srcRect b="1296"/>
          <a:stretch>
            <a:fillRect/>
          </a:stretch>
        </p:blipFill>
        <p:spPr>
          <a:xfrm>
            <a:off x="971926" y="508996"/>
            <a:ext cx="3851926" cy="6360795"/>
          </a:xfrm>
          <a:prstGeom prst="rect">
            <a:avLst/>
          </a:prstGeom>
        </p:spPr>
      </p:pic>
      <p:sp>
        <p:nvSpPr>
          <p:cNvPr id="29" name="任意多边形: 形状 28"/>
          <p:cNvSpPr/>
          <p:nvPr>
            <p:custDataLst>
              <p:tags r:id="rId13"/>
            </p:custDataLst>
          </p:nvPr>
        </p:nvSpPr>
        <p:spPr>
          <a:xfrm>
            <a:off x="1169095" y="1682126"/>
            <a:ext cx="2742286" cy="4324127"/>
          </a:xfrm>
          <a:custGeom>
            <a:avLst/>
            <a:gdLst>
              <a:gd name="connsiteX0" fmla="*/ 1569638 w 2742286"/>
              <a:gd name="connsiteY0" fmla="*/ 91613 h 4324127"/>
              <a:gd name="connsiteX1" fmla="*/ 1594068 w 2742286"/>
              <a:gd name="connsiteY1" fmla="*/ 91613 h 4324127"/>
              <a:gd name="connsiteX2" fmla="*/ 1667359 w 2742286"/>
              <a:gd name="connsiteY2" fmla="*/ 293161 h 4324127"/>
              <a:gd name="connsiteX3" fmla="*/ 1649036 w 2742286"/>
              <a:gd name="connsiteY3" fmla="*/ 299269 h 4324127"/>
              <a:gd name="connsiteX4" fmla="*/ 1642929 w 2742286"/>
              <a:gd name="connsiteY4" fmla="*/ 433634 h 4324127"/>
              <a:gd name="connsiteX5" fmla="*/ 1636821 w 2742286"/>
              <a:gd name="connsiteY5" fmla="*/ 433634 h 4324127"/>
              <a:gd name="connsiteX6" fmla="*/ 1630714 w 2742286"/>
              <a:gd name="connsiteY6" fmla="*/ 427527 h 4324127"/>
              <a:gd name="connsiteX7" fmla="*/ 1539100 w 2742286"/>
              <a:gd name="connsiteY7" fmla="*/ 274839 h 4324127"/>
              <a:gd name="connsiteX8" fmla="*/ 1526885 w 2742286"/>
              <a:gd name="connsiteY8" fmla="*/ 280946 h 4324127"/>
              <a:gd name="connsiteX9" fmla="*/ 1465810 w 2742286"/>
              <a:gd name="connsiteY9" fmla="*/ 519140 h 4324127"/>
              <a:gd name="connsiteX10" fmla="*/ 1166540 w 2742286"/>
              <a:gd name="connsiteY10" fmla="*/ 280946 h 4324127"/>
              <a:gd name="connsiteX11" fmla="*/ 1166540 w 2742286"/>
              <a:gd name="connsiteY11" fmla="*/ 293161 h 4324127"/>
              <a:gd name="connsiteX12" fmla="*/ 1484133 w 2742286"/>
              <a:gd name="connsiteY12" fmla="*/ 543570 h 4324127"/>
              <a:gd name="connsiteX13" fmla="*/ 1539100 w 2742286"/>
              <a:gd name="connsiteY13" fmla="*/ 311484 h 4324127"/>
              <a:gd name="connsiteX14" fmla="*/ 1539100 w 2742286"/>
              <a:gd name="connsiteY14" fmla="*/ 317591 h 4324127"/>
              <a:gd name="connsiteX15" fmla="*/ 1642929 w 2742286"/>
              <a:gd name="connsiteY15" fmla="*/ 482494 h 4324127"/>
              <a:gd name="connsiteX16" fmla="*/ 1655144 w 2742286"/>
              <a:gd name="connsiteY16" fmla="*/ 476387 h 4324127"/>
              <a:gd name="connsiteX17" fmla="*/ 1673466 w 2742286"/>
              <a:gd name="connsiteY17" fmla="*/ 293161 h 4324127"/>
              <a:gd name="connsiteX18" fmla="*/ 1697897 w 2742286"/>
              <a:gd name="connsiteY18" fmla="*/ 622967 h 4324127"/>
              <a:gd name="connsiteX19" fmla="*/ 1716219 w 2742286"/>
              <a:gd name="connsiteY19" fmla="*/ 1074924 h 4324127"/>
              <a:gd name="connsiteX20" fmla="*/ 1728434 w 2742286"/>
              <a:gd name="connsiteY20" fmla="*/ 1074924 h 4324127"/>
              <a:gd name="connsiteX21" fmla="*/ 1887230 w 2742286"/>
              <a:gd name="connsiteY21" fmla="*/ 677935 h 4324127"/>
              <a:gd name="connsiteX22" fmla="*/ 1801725 w 2742286"/>
              <a:gd name="connsiteY22" fmla="*/ 586322 h 4324127"/>
              <a:gd name="connsiteX23" fmla="*/ 1807832 w 2742286"/>
              <a:gd name="connsiteY23" fmla="*/ 580215 h 4324127"/>
              <a:gd name="connsiteX24" fmla="*/ 1844478 w 2742286"/>
              <a:gd name="connsiteY24" fmla="*/ 574107 h 4324127"/>
              <a:gd name="connsiteX25" fmla="*/ 1887230 w 2742286"/>
              <a:gd name="connsiteY25" fmla="*/ 586322 h 4324127"/>
              <a:gd name="connsiteX26" fmla="*/ 1813940 w 2742286"/>
              <a:gd name="connsiteY26" fmla="*/ 171011 h 4324127"/>
              <a:gd name="connsiteX27" fmla="*/ 1826155 w 2742286"/>
              <a:gd name="connsiteY27" fmla="*/ 171011 h 4324127"/>
              <a:gd name="connsiteX28" fmla="*/ 1826155 w 2742286"/>
              <a:gd name="connsiteY28" fmla="*/ 177118 h 4324127"/>
              <a:gd name="connsiteX29" fmla="*/ 1905553 w 2742286"/>
              <a:gd name="connsiteY29" fmla="*/ 598537 h 4324127"/>
              <a:gd name="connsiteX30" fmla="*/ 1856693 w 2742286"/>
              <a:gd name="connsiteY30" fmla="*/ 604645 h 4324127"/>
              <a:gd name="connsiteX31" fmla="*/ 1844478 w 2742286"/>
              <a:gd name="connsiteY31" fmla="*/ 598537 h 4324127"/>
              <a:gd name="connsiteX32" fmla="*/ 1844478 w 2742286"/>
              <a:gd name="connsiteY32" fmla="*/ 604645 h 4324127"/>
              <a:gd name="connsiteX33" fmla="*/ 1911660 w 2742286"/>
              <a:gd name="connsiteY33" fmla="*/ 677935 h 4324127"/>
              <a:gd name="connsiteX34" fmla="*/ 1740649 w 2742286"/>
              <a:gd name="connsiteY34" fmla="*/ 1105462 h 4324127"/>
              <a:gd name="connsiteX35" fmla="*/ 1765079 w 2742286"/>
              <a:gd name="connsiteY35" fmla="*/ 1307010 h 4324127"/>
              <a:gd name="connsiteX36" fmla="*/ 1783402 w 2742286"/>
              <a:gd name="connsiteY36" fmla="*/ 1850580 h 4324127"/>
              <a:gd name="connsiteX37" fmla="*/ 1844478 w 2742286"/>
              <a:gd name="connsiteY37" fmla="*/ 4324127 h 4324127"/>
              <a:gd name="connsiteX38" fmla="*/ 1820047 w 2742286"/>
              <a:gd name="connsiteY38" fmla="*/ 4324127 h 4324127"/>
              <a:gd name="connsiteX39" fmla="*/ 1777295 w 2742286"/>
              <a:gd name="connsiteY39" fmla="*/ 2424687 h 4324127"/>
              <a:gd name="connsiteX40" fmla="*/ 1752864 w 2742286"/>
              <a:gd name="connsiteY40" fmla="*/ 1435268 h 4324127"/>
              <a:gd name="connsiteX41" fmla="*/ 1410842 w 2742286"/>
              <a:gd name="connsiteY41" fmla="*/ 1038279 h 4324127"/>
              <a:gd name="connsiteX42" fmla="*/ 1209293 w 2742286"/>
              <a:gd name="connsiteY42" fmla="*/ 824516 h 4324127"/>
              <a:gd name="connsiteX43" fmla="*/ 1258154 w 2742286"/>
              <a:gd name="connsiteY43" fmla="*/ 684043 h 4324127"/>
              <a:gd name="connsiteX44" fmla="*/ 1239831 w 2742286"/>
              <a:gd name="connsiteY44" fmla="*/ 684043 h 4324127"/>
              <a:gd name="connsiteX45" fmla="*/ 1117680 w 2742286"/>
              <a:gd name="connsiteY45" fmla="*/ 714580 h 4324127"/>
              <a:gd name="connsiteX46" fmla="*/ 885594 w 2742286"/>
              <a:gd name="connsiteY46" fmla="*/ 366451 h 4324127"/>
              <a:gd name="connsiteX47" fmla="*/ 806195 w 2742286"/>
              <a:gd name="connsiteY47" fmla="*/ 250408 h 4324127"/>
              <a:gd name="connsiteX48" fmla="*/ 812303 w 2742286"/>
              <a:gd name="connsiteY48" fmla="*/ 244301 h 4324127"/>
              <a:gd name="connsiteX49" fmla="*/ 818411 w 2742286"/>
              <a:gd name="connsiteY49" fmla="*/ 250408 h 4324127"/>
              <a:gd name="connsiteX50" fmla="*/ 1050497 w 2742286"/>
              <a:gd name="connsiteY50" fmla="*/ 574107 h 4324127"/>
              <a:gd name="connsiteX51" fmla="*/ 1160433 w 2742286"/>
              <a:gd name="connsiteY51" fmla="*/ 690150 h 4324127"/>
              <a:gd name="connsiteX52" fmla="*/ 1270369 w 2742286"/>
              <a:gd name="connsiteY52" fmla="*/ 665720 h 4324127"/>
              <a:gd name="connsiteX53" fmla="*/ 1276476 w 2742286"/>
              <a:gd name="connsiteY53" fmla="*/ 696258 h 4324127"/>
              <a:gd name="connsiteX54" fmla="*/ 1233723 w 2742286"/>
              <a:gd name="connsiteY54" fmla="*/ 812301 h 4324127"/>
              <a:gd name="connsiteX55" fmla="*/ 1331444 w 2742286"/>
              <a:gd name="connsiteY55" fmla="*/ 922236 h 4324127"/>
              <a:gd name="connsiteX56" fmla="*/ 1740649 w 2742286"/>
              <a:gd name="connsiteY56" fmla="*/ 1361978 h 4324127"/>
              <a:gd name="connsiteX57" fmla="*/ 1746757 w 2742286"/>
              <a:gd name="connsiteY57" fmla="*/ 1361978 h 4324127"/>
              <a:gd name="connsiteX58" fmla="*/ 1746757 w 2742286"/>
              <a:gd name="connsiteY58" fmla="*/ 1252042 h 4324127"/>
              <a:gd name="connsiteX59" fmla="*/ 1734542 w 2742286"/>
              <a:gd name="connsiteY59" fmla="*/ 1142107 h 4324127"/>
              <a:gd name="connsiteX60" fmla="*/ 1569638 w 2742286"/>
              <a:gd name="connsiteY60" fmla="*/ 891699 h 4324127"/>
              <a:gd name="connsiteX61" fmla="*/ 1282584 w 2742286"/>
              <a:gd name="connsiteY61" fmla="*/ 464172 h 4324127"/>
              <a:gd name="connsiteX62" fmla="*/ 1056605 w 2742286"/>
              <a:gd name="connsiteY62" fmla="*/ 122150 h 4324127"/>
              <a:gd name="connsiteX63" fmla="*/ 1166540 w 2742286"/>
              <a:gd name="connsiteY63" fmla="*/ 0 h 4324127"/>
              <a:gd name="connsiteX64" fmla="*/ 1166540 w 2742286"/>
              <a:gd name="connsiteY64" fmla="*/ 54968 h 4324127"/>
              <a:gd name="connsiteX65" fmla="*/ 1532993 w 2742286"/>
              <a:gd name="connsiteY65" fmla="*/ 262624 h 4324127"/>
              <a:gd name="connsiteX66" fmla="*/ 1569638 w 2742286"/>
              <a:gd name="connsiteY66" fmla="*/ 91613 h 4324127"/>
              <a:gd name="connsiteX67" fmla="*/ 2638458 w 2742286"/>
              <a:gd name="connsiteY67" fmla="*/ 372559 h 4324127"/>
              <a:gd name="connsiteX68" fmla="*/ 2662888 w 2742286"/>
              <a:gd name="connsiteY68" fmla="*/ 372559 h 4324127"/>
              <a:gd name="connsiteX69" fmla="*/ 2742286 w 2742286"/>
              <a:gd name="connsiteY69" fmla="*/ 519140 h 4324127"/>
              <a:gd name="connsiteX70" fmla="*/ 2711748 w 2742286"/>
              <a:gd name="connsiteY70" fmla="*/ 525247 h 4324127"/>
              <a:gd name="connsiteX71" fmla="*/ 2650673 w 2742286"/>
              <a:gd name="connsiteY71" fmla="*/ 451957 h 4324127"/>
              <a:gd name="connsiteX72" fmla="*/ 2650673 w 2742286"/>
              <a:gd name="connsiteY72" fmla="*/ 458064 h 4324127"/>
              <a:gd name="connsiteX73" fmla="*/ 2675103 w 2742286"/>
              <a:gd name="connsiteY73" fmla="*/ 531355 h 4324127"/>
              <a:gd name="connsiteX74" fmla="*/ 2668996 w 2742286"/>
              <a:gd name="connsiteY74" fmla="*/ 537462 h 4324127"/>
              <a:gd name="connsiteX75" fmla="*/ 2656781 w 2742286"/>
              <a:gd name="connsiteY75" fmla="*/ 531355 h 4324127"/>
              <a:gd name="connsiteX76" fmla="*/ 2607920 w 2742286"/>
              <a:gd name="connsiteY76" fmla="*/ 403097 h 4324127"/>
              <a:gd name="connsiteX77" fmla="*/ 2632350 w 2742286"/>
              <a:gd name="connsiteY77" fmla="*/ 396989 h 4324127"/>
              <a:gd name="connsiteX78" fmla="*/ 2717856 w 2742286"/>
              <a:gd name="connsiteY78" fmla="*/ 494709 h 4324127"/>
              <a:gd name="connsiteX79" fmla="*/ 2717856 w 2742286"/>
              <a:gd name="connsiteY79" fmla="*/ 476387 h 4324127"/>
              <a:gd name="connsiteX80" fmla="*/ 2638458 w 2742286"/>
              <a:gd name="connsiteY80" fmla="*/ 372559 h 4324127"/>
              <a:gd name="connsiteX81" fmla="*/ 2168177 w 2742286"/>
              <a:gd name="connsiteY81" fmla="*/ 1007742 h 4324127"/>
              <a:gd name="connsiteX82" fmla="*/ 2125424 w 2742286"/>
              <a:gd name="connsiteY82" fmla="*/ 586322 h 4324127"/>
              <a:gd name="connsiteX83" fmla="*/ 2131532 w 2742286"/>
              <a:gd name="connsiteY83" fmla="*/ 580215 h 4324127"/>
              <a:gd name="connsiteX84" fmla="*/ 2143747 w 2742286"/>
              <a:gd name="connsiteY84" fmla="*/ 586322 h 4324127"/>
              <a:gd name="connsiteX85" fmla="*/ 2186500 w 2742286"/>
              <a:gd name="connsiteY85" fmla="*/ 897806 h 4324127"/>
              <a:gd name="connsiteX86" fmla="*/ 2241468 w 2742286"/>
              <a:gd name="connsiteY86" fmla="*/ 1013849 h 4324127"/>
              <a:gd name="connsiteX87" fmla="*/ 2192607 w 2742286"/>
              <a:gd name="connsiteY87" fmla="*/ 1013849 h 4324127"/>
              <a:gd name="connsiteX88" fmla="*/ 830626 w 2742286"/>
              <a:gd name="connsiteY88" fmla="*/ 1032172 h 4324127"/>
              <a:gd name="connsiteX89" fmla="*/ 848948 w 2742286"/>
              <a:gd name="connsiteY89" fmla="*/ 1038279 h 4324127"/>
              <a:gd name="connsiteX90" fmla="*/ 720690 w 2742286"/>
              <a:gd name="connsiteY90" fmla="*/ 1331440 h 4324127"/>
              <a:gd name="connsiteX91" fmla="*/ 684045 w 2742286"/>
              <a:gd name="connsiteY91" fmla="*/ 1539096 h 4324127"/>
              <a:gd name="connsiteX92" fmla="*/ 647399 w 2742286"/>
              <a:gd name="connsiteY92" fmla="*/ 1392516 h 4324127"/>
              <a:gd name="connsiteX93" fmla="*/ 830626 w 2742286"/>
              <a:gd name="connsiteY93" fmla="*/ 1032172 h 4324127"/>
              <a:gd name="connsiteX94" fmla="*/ 311485 w 2742286"/>
              <a:gd name="connsiteY94" fmla="*/ 1868902 h 4324127"/>
              <a:gd name="connsiteX95" fmla="*/ 311485 w 2742286"/>
              <a:gd name="connsiteY95" fmla="*/ 1844472 h 4324127"/>
              <a:gd name="connsiteX96" fmla="*/ 421420 w 2742286"/>
              <a:gd name="connsiteY96" fmla="*/ 1801720 h 4324127"/>
              <a:gd name="connsiteX97" fmla="*/ 415313 w 2742286"/>
              <a:gd name="connsiteY97" fmla="*/ 1801720 h 4324127"/>
              <a:gd name="connsiteX98" fmla="*/ 238194 w 2742286"/>
              <a:gd name="connsiteY98" fmla="*/ 1838365 h 4324127"/>
              <a:gd name="connsiteX99" fmla="*/ 232087 w 2742286"/>
              <a:gd name="connsiteY99" fmla="*/ 1820042 h 4324127"/>
              <a:gd name="connsiteX100" fmla="*/ 451958 w 2742286"/>
              <a:gd name="connsiteY100" fmla="*/ 1789505 h 4324127"/>
              <a:gd name="connsiteX101" fmla="*/ 458066 w 2742286"/>
              <a:gd name="connsiteY101" fmla="*/ 1813935 h 4324127"/>
              <a:gd name="connsiteX102" fmla="*/ 366452 w 2742286"/>
              <a:gd name="connsiteY102" fmla="*/ 1850580 h 4324127"/>
              <a:gd name="connsiteX103" fmla="*/ 464173 w 2742286"/>
              <a:gd name="connsiteY103" fmla="*/ 1850580 h 4324127"/>
              <a:gd name="connsiteX104" fmla="*/ 458066 w 2742286"/>
              <a:gd name="connsiteY104" fmla="*/ 1862795 h 4324127"/>
              <a:gd name="connsiteX105" fmla="*/ 458066 w 2742286"/>
              <a:gd name="connsiteY105" fmla="*/ 1868902 h 4324127"/>
              <a:gd name="connsiteX106" fmla="*/ 311485 w 2742286"/>
              <a:gd name="connsiteY106" fmla="*/ 1868902 h 4324127"/>
              <a:gd name="connsiteX107" fmla="*/ 745120 w 2742286"/>
              <a:gd name="connsiteY107" fmla="*/ 2791139 h 4324127"/>
              <a:gd name="connsiteX108" fmla="*/ 1074927 w 2742286"/>
              <a:gd name="connsiteY108" fmla="*/ 2815569 h 4324127"/>
              <a:gd name="connsiteX109" fmla="*/ 1252046 w 2742286"/>
              <a:gd name="connsiteY109" fmla="*/ 2809461 h 4324127"/>
              <a:gd name="connsiteX110" fmla="*/ 1258154 w 2742286"/>
              <a:gd name="connsiteY110" fmla="*/ 2827784 h 4324127"/>
              <a:gd name="connsiteX111" fmla="*/ 1215401 w 2742286"/>
              <a:gd name="connsiteY111" fmla="*/ 2827784 h 4324127"/>
              <a:gd name="connsiteX112" fmla="*/ 739013 w 2742286"/>
              <a:gd name="connsiteY112" fmla="*/ 2809461 h 4324127"/>
              <a:gd name="connsiteX113" fmla="*/ 1252046 w 2742286"/>
              <a:gd name="connsiteY113" fmla="*/ 2901074 h 4324127"/>
              <a:gd name="connsiteX114" fmla="*/ 1270369 w 2742286"/>
              <a:gd name="connsiteY114" fmla="*/ 2907182 h 4324127"/>
              <a:gd name="connsiteX115" fmla="*/ 1239831 w 2742286"/>
              <a:gd name="connsiteY115" fmla="*/ 3401891 h 4324127"/>
              <a:gd name="connsiteX116" fmla="*/ 1227616 w 2742286"/>
              <a:gd name="connsiteY116" fmla="*/ 3401891 h 4324127"/>
              <a:gd name="connsiteX117" fmla="*/ 793980 w 2742286"/>
              <a:gd name="connsiteY117" fmla="*/ 3395784 h 4324127"/>
              <a:gd name="connsiteX118" fmla="*/ 787873 w 2742286"/>
              <a:gd name="connsiteY118" fmla="*/ 3383568 h 4324127"/>
              <a:gd name="connsiteX119" fmla="*/ 812303 w 2742286"/>
              <a:gd name="connsiteY119" fmla="*/ 3377461 h 4324127"/>
              <a:gd name="connsiteX120" fmla="*/ 1227616 w 2742286"/>
              <a:gd name="connsiteY120" fmla="*/ 3383568 h 4324127"/>
              <a:gd name="connsiteX121" fmla="*/ 1245938 w 2742286"/>
              <a:gd name="connsiteY121" fmla="*/ 3224773 h 4324127"/>
              <a:gd name="connsiteX122" fmla="*/ 1252046 w 2742286"/>
              <a:gd name="connsiteY122" fmla="*/ 2901074 h 4324127"/>
              <a:gd name="connsiteX123" fmla="*/ 128258 w 2742286"/>
              <a:gd name="connsiteY123" fmla="*/ 2949934 h 4324127"/>
              <a:gd name="connsiteX124" fmla="*/ 311485 w 2742286"/>
              <a:gd name="connsiteY124" fmla="*/ 2974364 h 4324127"/>
              <a:gd name="connsiteX125" fmla="*/ 317592 w 2742286"/>
              <a:gd name="connsiteY125" fmla="*/ 2992687 h 4324127"/>
              <a:gd name="connsiteX126" fmla="*/ 299270 w 2742286"/>
              <a:gd name="connsiteY126" fmla="*/ 2992687 h 4324127"/>
              <a:gd name="connsiteX127" fmla="*/ 6108 w 2742286"/>
              <a:gd name="connsiteY127" fmla="*/ 2992687 h 4324127"/>
              <a:gd name="connsiteX128" fmla="*/ 0 w 2742286"/>
              <a:gd name="connsiteY128" fmla="*/ 2974364 h 4324127"/>
              <a:gd name="connsiteX129" fmla="*/ 12215 w 2742286"/>
              <a:gd name="connsiteY129" fmla="*/ 2974364 h 4324127"/>
              <a:gd name="connsiteX130" fmla="*/ 128258 w 2742286"/>
              <a:gd name="connsiteY130" fmla="*/ 2949934 h 432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2742286" h="4324127">
                <a:moveTo>
                  <a:pt x="1569638" y="91613"/>
                </a:moveTo>
                <a:lnTo>
                  <a:pt x="1594068" y="91613"/>
                </a:lnTo>
                <a:cubicBezTo>
                  <a:pt x="1622615" y="154417"/>
                  <a:pt x="1662888" y="209433"/>
                  <a:pt x="1667359" y="293161"/>
                </a:cubicBezTo>
                <a:cubicBezTo>
                  <a:pt x="1648108" y="294725"/>
                  <a:pt x="1662119" y="285063"/>
                  <a:pt x="1649036" y="299269"/>
                </a:cubicBezTo>
                <a:cubicBezTo>
                  <a:pt x="1647002" y="344055"/>
                  <a:pt x="1644963" y="388848"/>
                  <a:pt x="1642929" y="433634"/>
                </a:cubicBezTo>
                <a:lnTo>
                  <a:pt x="1636821" y="433634"/>
                </a:lnTo>
                <a:lnTo>
                  <a:pt x="1630714" y="427527"/>
                </a:lnTo>
                <a:lnTo>
                  <a:pt x="1539100" y="274839"/>
                </a:lnTo>
                <a:lnTo>
                  <a:pt x="1526885" y="280946"/>
                </a:lnTo>
                <a:cubicBezTo>
                  <a:pt x="1495853" y="338516"/>
                  <a:pt x="1515391" y="479752"/>
                  <a:pt x="1465810" y="519140"/>
                </a:cubicBezTo>
                <a:cubicBezTo>
                  <a:pt x="1430759" y="471098"/>
                  <a:pt x="1223884" y="295763"/>
                  <a:pt x="1166540" y="280946"/>
                </a:cubicBezTo>
                <a:lnTo>
                  <a:pt x="1166540" y="293161"/>
                </a:lnTo>
                <a:cubicBezTo>
                  <a:pt x="1233791" y="340024"/>
                  <a:pt x="1426764" y="539398"/>
                  <a:pt x="1484133" y="543570"/>
                </a:cubicBezTo>
                <a:cubicBezTo>
                  <a:pt x="1502455" y="466206"/>
                  <a:pt x="1520778" y="388848"/>
                  <a:pt x="1539100" y="311484"/>
                </a:cubicBezTo>
                <a:lnTo>
                  <a:pt x="1539100" y="317591"/>
                </a:lnTo>
                <a:lnTo>
                  <a:pt x="1642929" y="482494"/>
                </a:lnTo>
                <a:lnTo>
                  <a:pt x="1655144" y="476387"/>
                </a:lnTo>
                <a:cubicBezTo>
                  <a:pt x="1677369" y="428357"/>
                  <a:pt x="1649830" y="336445"/>
                  <a:pt x="1673466" y="293161"/>
                </a:cubicBezTo>
                <a:cubicBezTo>
                  <a:pt x="1681608" y="403097"/>
                  <a:pt x="1689755" y="513032"/>
                  <a:pt x="1697897" y="622967"/>
                </a:cubicBezTo>
                <a:cubicBezTo>
                  <a:pt x="1723847" y="770409"/>
                  <a:pt x="1680148" y="952523"/>
                  <a:pt x="1716219" y="1074924"/>
                </a:cubicBezTo>
                <a:lnTo>
                  <a:pt x="1728434" y="1074924"/>
                </a:lnTo>
                <a:cubicBezTo>
                  <a:pt x="1753255" y="932546"/>
                  <a:pt x="1866239" y="826733"/>
                  <a:pt x="1887230" y="677935"/>
                </a:cubicBezTo>
                <a:lnTo>
                  <a:pt x="1801725" y="586322"/>
                </a:lnTo>
                <a:lnTo>
                  <a:pt x="1807832" y="580215"/>
                </a:lnTo>
                <a:lnTo>
                  <a:pt x="1844478" y="574107"/>
                </a:lnTo>
                <a:cubicBezTo>
                  <a:pt x="1857230" y="582658"/>
                  <a:pt x="1865701" y="584295"/>
                  <a:pt x="1887230" y="586322"/>
                </a:cubicBezTo>
                <a:cubicBezTo>
                  <a:pt x="1888201" y="425878"/>
                  <a:pt x="1827010" y="305217"/>
                  <a:pt x="1813940" y="171011"/>
                </a:cubicBezTo>
                <a:lnTo>
                  <a:pt x="1826155" y="171011"/>
                </a:lnTo>
                <a:lnTo>
                  <a:pt x="1826155" y="177118"/>
                </a:lnTo>
                <a:cubicBezTo>
                  <a:pt x="1893686" y="261585"/>
                  <a:pt x="1905309" y="456275"/>
                  <a:pt x="1905553" y="598537"/>
                </a:cubicBezTo>
                <a:lnTo>
                  <a:pt x="1856693" y="604645"/>
                </a:lnTo>
                <a:lnTo>
                  <a:pt x="1844478" y="598537"/>
                </a:lnTo>
                <a:lnTo>
                  <a:pt x="1844478" y="604645"/>
                </a:lnTo>
                <a:lnTo>
                  <a:pt x="1911660" y="677935"/>
                </a:lnTo>
                <a:cubicBezTo>
                  <a:pt x="1877568" y="837122"/>
                  <a:pt x="1773459" y="951778"/>
                  <a:pt x="1740649" y="1105462"/>
                </a:cubicBezTo>
                <a:cubicBezTo>
                  <a:pt x="1784349" y="1147952"/>
                  <a:pt x="1750996" y="1231417"/>
                  <a:pt x="1765079" y="1307010"/>
                </a:cubicBezTo>
                <a:cubicBezTo>
                  <a:pt x="1771187" y="1488202"/>
                  <a:pt x="1777295" y="1669388"/>
                  <a:pt x="1783402" y="1850580"/>
                </a:cubicBezTo>
                <a:lnTo>
                  <a:pt x="1844478" y="4324127"/>
                </a:lnTo>
                <a:lnTo>
                  <a:pt x="1820047" y="4324127"/>
                </a:lnTo>
                <a:cubicBezTo>
                  <a:pt x="1805798" y="3691046"/>
                  <a:pt x="1791544" y="3057897"/>
                  <a:pt x="1777295" y="2424687"/>
                </a:cubicBezTo>
                <a:cubicBezTo>
                  <a:pt x="1769153" y="2094911"/>
                  <a:pt x="1761006" y="1765105"/>
                  <a:pt x="1752864" y="1435268"/>
                </a:cubicBezTo>
                <a:cubicBezTo>
                  <a:pt x="1707455" y="1255829"/>
                  <a:pt x="1538606" y="1138443"/>
                  <a:pt x="1410842" y="1038279"/>
                </a:cubicBezTo>
                <a:lnTo>
                  <a:pt x="1209293" y="824516"/>
                </a:lnTo>
                <a:cubicBezTo>
                  <a:pt x="1210557" y="765969"/>
                  <a:pt x="1237180" y="725739"/>
                  <a:pt x="1258154" y="684043"/>
                </a:cubicBezTo>
                <a:lnTo>
                  <a:pt x="1239831" y="684043"/>
                </a:lnTo>
                <a:lnTo>
                  <a:pt x="1117680" y="714580"/>
                </a:lnTo>
                <a:cubicBezTo>
                  <a:pt x="1046081" y="597963"/>
                  <a:pt x="965468" y="480186"/>
                  <a:pt x="885594" y="366451"/>
                </a:cubicBezTo>
                <a:cubicBezTo>
                  <a:pt x="859942" y="329904"/>
                  <a:pt x="819186" y="298866"/>
                  <a:pt x="806195" y="250408"/>
                </a:cubicBezTo>
                <a:lnTo>
                  <a:pt x="812303" y="244301"/>
                </a:lnTo>
                <a:lnTo>
                  <a:pt x="818411" y="250408"/>
                </a:lnTo>
                <a:lnTo>
                  <a:pt x="1050497" y="574107"/>
                </a:lnTo>
                <a:cubicBezTo>
                  <a:pt x="1080009" y="618344"/>
                  <a:pt x="1091589" y="684928"/>
                  <a:pt x="1160433" y="690150"/>
                </a:cubicBezTo>
                <a:cubicBezTo>
                  <a:pt x="1187819" y="671357"/>
                  <a:pt x="1240442" y="662898"/>
                  <a:pt x="1270369" y="665720"/>
                </a:cubicBezTo>
                <a:cubicBezTo>
                  <a:pt x="1272402" y="675895"/>
                  <a:pt x="1283915" y="683493"/>
                  <a:pt x="1276476" y="696258"/>
                </a:cubicBezTo>
                <a:cubicBezTo>
                  <a:pt x="1258825" y="720224"/>
                  <a:pt x="1227005" y="788799"/>
                  <a:pt x="1233723" y="812301"/>
                </a:cubicBezTo>
                <a:cubicBezTo>
                  <a:pt x="1252626" y="861234"/>
                  <a:pt x="1297352" y="888144"/>
                  <a:pt x="1331444" y="922236"/>
                </a:cubicBezTo>
                <a:cubicBezTo>
                  <a:pt x="1433843" y="1024641"/>
                  <a:pt x="1704700" y="1225493"/>
                  <a:pt x="1740649" y="1361978"/>
                </a:cubicBezTo>
                <a:lnTo>
                  <a:pt x="1746757" y="1361978"/>
                </a:lnTo>
                <a:lnTo>
                  <a:pt x="1746757" y="1252042"/>
                </a:lnTo>
                <a:cubicBezTo>
                  <a:pt x="1742683" y="1215397"/>
                  <a:pt x="1738615" y="1178752"/>
                  <a:pt x="1734542" y="1142107"/>
                </a:cubicBezTo>
                <a:cubicBezTo>
                  <a:pt x="1697603" y="1049370"/>
                  <a:pt x="1624123" y="968953"/>
                  <a:pt x="1569638" y="891699"/>
                </a:cubicBezTo>
                <a:lnTo>
                  <a:pt x="1282584" y="464172"/>
                </a:lnTo>
                <a:cubicBezTo>
                  <a:pt x="1226730" y="384774"/>
                  <a:pt x="1069919" y="220842"/>
                  <a:pt x="1056605" y="122150"/>
                </a:cubicBezTo>
                <a:cubicBezTo>
                  <a:pt x="1091900" y="80424"/>
                  <a:pt x="1092780" y="3952"/>
                  <a:pt x="1166540" y="0"/>
                </a:cubicBezTo>
                <a:lnTo>
                  <a:pt x="1166540" y="54968"/>
                </a:lnTo>
                <a:cubicBezTo>
                  <a:pt x="1268164" y="121937"/>
                  <a:pt x="1395421" y="243745"/>
                  <a:pt x="1532993" y="262624"/>
                </a:cubicBezTo>
                <a:cubicBezTo>
                  <a:pt x="1556348" y="198250"/>
                  <a:pt x="1576931" y="165642"/>
                  <a:pt x="1569638" y="91613"/>
                </a:cubicBezTo>
                <a:close/>
                <a:moveTo>
                  <a:pt x="2638458" y="372559"/>
                </a:moveTo>
                <a:lnTo>
                  <a:pt x="2662888" y="372559"/>
                </a:lnTo>
                <a:cubicBezTo>
                  <a:pt x="2700407" y="415495"/>
                  <a:pt x="2739397" y="439229"/>
                  <a:pt x="2742286" y="519140"/>
                </a:cubicBezTo>
                <a:cubicBezTo>
                  <a:pt x="2739232" y="533504"/>
                  <a:pt x="2727017" y="536851"/>
                  <a:pt x="2711748" y="525247"/>
                </a:cubicBezTo>
                <a:lnTo>
                  <a:pt x="2650673" y="451957"/>
                </a:lnTo>
                <a:lnTo>
                  <a:pt x="2650673" y="458064"/>
                </a:lnTo>
                <a:cubicBezTo>
                  <a:pt x="2666253" y="476442"/>
                  <a:pt x="2672660" y="499174"/>
                  <a:pt x="2675103" y="531355"/>
                </a:cubicBezTo>
                <a:lnTo>
                  <a:pt x="2668996" y="537462"/>
                </a:lnTo>
                <a:lnTo>
                  <a:pt x="2656781" y="531355"/>
                </a:lnTo>
                <a:cubicBezTo>
                  <a:pt x="2640364" y="485121"/>
                  <a:pt x="2614950" y="451780"/>
                  <a:pt x="2607920" y="403097"/>
                </a:cubicBezTo>
                <a:lnTo>
                  <a:pt x="2632350" y="396989"/>
                </a:lnTo>
                <a:lnTo>
                  <a:pt x="2717856" y="494709"/>
                </a:lnTo>
                <a:lnTo>
                  <a:pt x="2717856" y="476387"/>
                </a:lnTo>
                <a:cubicBezTo>
                  <a:pt x="2694067" y="448524"/>
                  <a:pt x="2652890" y="403952"/>
                  <a:pt x="2638458" y="372559"/>
                </a:cubicBezTo>
                <a:close/>
                <a:moveTo>
                  <a:pt x="2168177" y="1007742"/>
                </a:moveTo>
                <a:cubicBezTo>
                  <a:pt x="2170706" y="866071"/>
                  <a:pt x="2156353" y="724603"/>
                  <a:pt x="2125424" y="586322"/>
                </a:cubicBezTo>
                <a:lnTo>
                  <a:pt x="2131532" y="580215"/>
                </a:lnTo>
                <a:lnTo>
                  <a:pt x="2143747" y="586322"/>
                </a:lnTo>
                <a:cubicBezTo>
                  <a:pt x="2190048" y="669159"/>
                  <a:pt x="2159059" y="792952"/>
                  <a:pt x="2186500" y="897806"/>
                </a:cubicBezTo>
                <a:lnTo>
                  <a:pt x="2241468" y="1013849"/>
                </a:lnTo>
                <a:lnTo>
                  <a:pt x="2192607" y="1013849"/>
                </a:lnTo>
                <a:close/>
                <a:moveTo>
                  <a:pt x="830626" y="1032172"/>
                </a:moveTo>
                <a:lnTo>
                  <a:pt x="848948" y="1038279"/>
                </a:lnTo>
                <a:lnTo>
                  <a:pt x="720690" y="1331440"/>
                </a:lnTo>
                <a:cubicBezTo>
                  <a:pt x="708475" y="1400657"/>
                  <a:pt x="696260" y="1469880"/>
                  <a:pt x="684045" y="1539096"/>
                </a:cubicBezTo>
                <a:lnTo>
                  <a:pt x="647399" y="1392516"/>
                </a:lnTo>
                <a:cubicBezTo>
                  <a:pt x="728263" y="1293824"/>
                  <a:pt x="773942" y="1152832"/>
                  <a:pt x="830626" y="1032172"/>
                </a:cubicBezTo>
                <a:close/>
                <a:moveTo>
                  <a:pt x="311485" y="1868902"/>
                </a:moveTo>
                <a:cubicBezTo>
                  <a:pt x="297053" y="1863467"/>
                  <a:pt x="311485" y="1852614"/>
                  <a:pt x="311485" y="1844472"/>
                </a:cubicBezTo>
                <a:cubicBezTo>
                  <a:pt x="341283" y="1832257"/>
                  <a:pt x="399274" y="1823804"/>
                  <a:pt x="421420" y="1801720"/>
                </a:cubicBezTo>
                <a:lnTo>
                  <a:pt x="415313" y="1801720"/>
                </a:lnTo>
                <a:lnTo>
                  <a:pt x="238194" y="1838365"/>
                </a:lnTo>
                <a:cubicBezTo>
                  <a:pt x="226236" y="1835867"/>
                  <a:pt x="234120" y="1826150"/>
                  <a:pt x="232087" y="1820042"/>
                </a:cubicBezTo>
                <a:cubicBezTo>
                  <a:pt x="297663" y="1803668"/>
                  <a:pt x="374075" y="1774950"/>
                  <a:pt x="451958" y="1789505"/>
                </a:cubicBezTo>
                <a:cubicBezTo>
                  <a:pt x="453992" y="1797646"/>
                  <a:pt x="466854" y="1802184"/>
                  <a:pt x="458066" y="1813935"/>
                </a:cubicBezTo>
                <a:lnTo>
                  <a:pt x="366452" y="1850580"/>
                </a:lnTo>
                <a:lnTo>
                  <a:pt x="464173" y="1850580"/>
                </a:lnTo>
                <a:lnTo>
                  <a:pt x="458066" y="1862795"/>
                </a:lnTo>
                <a:lnTo>
                  <a:pt x="458066" y="1868902"/>
                </a:lnTo>
                <a:lnTo>
                  <a:pt x="311485" y="1868902"/>
                </a:lnTo>
                <a:close/>
                <a:moveTo>
                  <a:pt x="745120" y="2791139"/>
                </a:moveTo>
                <a:cubicBezTo>
                  <a:pt x="846463" y="2803787"/>
                  <a:pt x="950865" y="2815569"/>
                  <a:pt x="1074927" y="2815569"/>
                </a:cubicBezTo>
                <a:lnTo>
                  <a:pt x="1252046" y="2809461"/>
                </a:lnTo>
                <a:cubicBezTo>
                  <a:pt x="1254080" y="2815569"/>
                  <a:pt x="1262740" y="2820296"/>
                  <a:pt x="1258154" y="2827784"/>
                </a:cubicBezTo>
                <a:lnTo>
                  <a:pt x="1215401" y="2827784"/>
                </a:lnTo>
                <a:cubicBezTo>
                  <a:pt x="1122475" y="2873969"/>
                  <a:pt x="824518" y="2828681"/>
                  <a:pt x="739013" y="2809461"/>
                </a:cubicBezTo>
                <a:close/>
                <a:moveTo>
                  <a:pt x="1252046" y="2901074"/>
                </a:moveTo>
                <a:cubicBezTo>
                  <a:pt x="1263815" y="2895577"/>
                  <a:pt x="1269300" y="2897593"/>
                  <a:pt x="1270369" y="2907182"/>
                </a:cubicBezTo>
                <a:cubicBezTo>
                  <a:pt x="1272268" y="3080635"/>
                  <a:pt x="1272201" y="3262029"/>
                  <a:pt x="1239831" y="3401891"/>
                </a:cubicBezTo>
                <a:lnTo>
                  <a:pt x="1227616" y="3401891"/>
                </a:lnTo>
                <a:cubicBezTo>
                  <a:pt x="1136742" y="3455509"/>
                  <a:pt x="888983" y="3418046"/>
                  <a:pt x="793980" y="3395784"/>
                </a:cubicBezTo>
                <a:cubicBezTo>
                  <a:pt x="791947" y="3391710"/>
                  <a:pt x="789907" y="3387642"/>
                  <a:pt x="787873" y="3383568"/>
                </a:cubicBezTo>
                <a:lnTo>
                  <a:pt x="812303" y="3377461"/>
                </a:lnTo>
                <a:cubicBezTo>
                  <a:pt x="869103" y="3407919"/>
                  <a:pt x="1160934" y="3407388"/>
                  <a:pt x="1227616" y="3383568"/>
                </a:cubicBezTo>
                <a:lnTo>
                  <a:pt x="1245938" y="3224773"/>
                </a:lnTo>
                <a:cubicBezTo>
                  <a:pt x="1247972" y="3116871"/>
                  <a:pt x="1250012" y="3008976"/>
                  <a:pt x="1252046" y="2901074"/>
                </a:cubicBezTo>
                <a:close/>
                <a:moveTo>
                  <a:pt x="128258" y="2949934"/>
                </a:moveTo>
                <a:cubicBezTo>
                  <a:pt x="185889" y="2948407"/>
                  <a:pt x="274711" y="2949714"/>
                  <a:pt x="311485" y="2974364"/>
                </a:cubicBezTo>
                <a:lnTo>
                  <a:pt x="317592" y="2992687"/>
                </a:lnTo>
                <a:lnTo>
                  <a:pt x="299270" y="2992687"/>
                </a:lnTo>
                <a:cubicBezTo>
                  <a:pt x="233180" y="2949214"/>
                  <a:pt x="76698" y="2980319"/>
                  <a:pt x="6108" y="2992687"/>
                </a:cubicBezTo>
                <a:lnTo>
                  <a:pt x="0" y="2974364"/>
                </a:lnTo>
                <a:lnTo>
                  <a:pt x="12215" y="2974364"/>
                </a:lnTo>
                <a:cubicBezTo>
                  <a:pt x="40921" y="2956689"/>
                  <a:pt x="95162" y="2966248"/>
                  <a:pt x="128258" y="2949934"/>
                </a:cubicBezTo>
                <a:close/>
              </a:path>
            </a:pathLst>
          </a:custGeom>
          <a:solidFill>
            <a:schemeClr val="accent1"/>
          </a:solidFill>
          <a:ln w="6093" cap="flat">
            <a:noFill/>
            <a:prstDash val="solid"/>
            <a:miter/>
          </a:ln>
        </p:spPr>
        <p:txBody>
          <a:bodyPr rtlCol="0" anchor="ctr"/>
          <a:lstStyle/>
          <a:p>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56" name="任意多边形: 形状 55"/>
          <p:cNvSpPr/>
          <p:nvPr>
            <p:custDataLst>
              <p:tags r:id="rId14"/>
            </p:custDataLst>
          </p:nvPr>
        </p:nvSpPr>
        <p:spPr>
          <a:xfrm>
            <a:off x="4202000" y="759346"/>
            <a:ext cx="523814" cy="906747"/>
          </a:xfrm>
          <a:custGeom>
            <a:avLst/>
            <a:gdLst>
              <a:gd name="connsiteX0" fmla="*/ 113660 w 523814"/>
              <a:gd name="connsiteY0" fmla="*/ 1897 h 906747"/>
              <a:gd name="connsiteX1" fmla="*/ 120301 w 523814"/>
              <a:gd name="connsiteY1" fmla="*/ 14897 h 906747"/>
              <a:gd name="connsiteX2" fmla="*/ 137046 w 523814"/>
              <a:gd name="connsiteY2" fmla="*/ 21962 h 906747"/>
              <a:gd name="connsiteX3" fmla="*/ 186502 w 523814"/>
              <a:gd name="connsiteY3" fmla="*/ 21962 h 906747"/>
              <a:gd name="connsiteX4" fmla="*/ 186502 w 523814"/>
              <a:gd name="connsiteY4" fmla="*/ 382994 h 906747"/>
              <a:gd name="connsiteX5" fmla="*/ -231 w 523814"/>
              <a:gd name="connsiteY5" fmla="*/ 644406 h 906747"/>
              <a:gd name="connsiteX6" fmla="*/ 261676 w 523814"/>
              <a:gd name="connsiteY6" fmla="*/ 906384 h 906747"/>
              <a:gd name="connsiteX7" fmla="*/ 523583 w 523814"/>
              <a:gd name="connsiteY7" fmla="*/ 644406 h 906747"/>
              <a:gd name="connsiteX8" fmla="*/ 337062 w 523814"/>
              <a:gd name="connsiteY8" fmla="*/ 382994 h 906747"/>
              <a:gd name="connsiteX9" fmla="*/ 337061 w 523814"/>
              <a:gd name="connsiteY9" fmla="*/ 21821 h 906747"/>
              <a:gd name="connsiteX10" fmla="*/ 386518 w 523814"/>
              <a:gd name="connsiteY10" fmla="*/ 21821 h 906747"/>
              <a:gd name="connsiteX11" fmla="*/ 410116 w 523814"/>
              <a:gd name="connsiteY11" fmla="*/ -364 h 90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814" h="906747">
                <a:moveTo>
                  <a:pt x="113660" y="1897"/>
                </a:moveTo>
                <a:cubicBezTo>
                  <a:pt x="114453" y="6820"/>
                  <a:pt x="116777" y="11369"/>
                  <a:pt x="120301" y="14897"/>
                </a:cubicBezTo>
                <a:cubicBezTo>
                  <a:pt x="124711" y="19400"/>
                  <a:pt x="130743" y="21945"/>
                  <a:pt x="137046" y="21962"/>
                </a:cubicBezTo>
                <a:lnTo>
                  <a:pt x="186502" y="21962"/>
                </a:lnTo>
                <a:lnTo>
                  <a:pt x="186502" y="382994"/>
                </a:lnTo>
                <a:cubicBezTo>
                  <a:pt x="74780" y="421261"/>
                  <a:pt x="-261" y="526313"/>
                  <a:pt x="-231" y="644406"/>
                </a:cubicBezTo>
                <a:cubicBezTo>
                  <a:pt x="-231" y="796661"/>
                  <a:pt x="109491" y="906384"/>
                  <a:pt x="261676" y="906384"/>
                </a:cubicBezTo>
                <a:cubicBezTo>
                  <a:pt x="413860" y="906384"/>
                  <a:pt x="523583" y="796661"/>
                  <a:pt x="523583" y="644406"/>
                </a:cubicBezTo>
                <a:cubicBezTo>
                  <a:pt x="523643" y="526369"/>
                  <a:pt x="448699" y="421333"/>
                  <a:pt x="337062" y="382994"/>
                </a:cubicBezTo>
                <a:lnTo>
                  <a:pt x="337061" y="21821"/>
                </a:lnTo>
                <a:lnTo>
                  <a:pt x="386518" y="21821"/>
                </a:lnTo>
                <a:cubicBezTo>
                  <a:pt x="399018" y="21843"/>
                  <a:pt x="409367" y="12114"/>
                  <a:pt x="410116" y="-364"/>
                </a:cubicBezTo>
                <a:close/>
              </a:path>
            </a:pathLst>
          </a:custGeom>
          <a:solidFill>
            <a:srgbClr val="FFFFFF"/>
          </a:solidFill>
          <a:ln w="6951" cap="flat">
            <a:noFill/>
            <a:prstDash val="solid"/>
            <a:miter/>
          </a:ln>
        </p:spPr>
        <p:txBody>
          <a:bodyPr rtlCol="0" anchor="ctr"/>
          <a:lstStyle/>
          <a:p>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57" name="任意多边形: 形状 56"/>
          <p:cNvSpPr/>
          <p:nvPr>
            <p:custDataLst>
              <p:tags r:id="rId15"/>
            </p:custDataLst>
          </p:nvPr>
        </p:nvSpPr>
        <p:spPr>
          <a:xfrm>
            <a:off x="4271683" y="1338551"/>
            <a:ext cx="384681" cy="248837"/>
          </a:xfrm>
          <a:custGeom>
            <a:avLst/>
            <a:gdLst>
              <a:gd name="connsiteX0" fmla="*/ 8298 w 384681"/>
              <a:gd name="connsiteY0" fmla="*/ -364 h 248837"/>
              <a:gd name="connsiteX1" fmla="*/ 135662 w 384681"/>
              <a:gd name="connsiteY1" fmla="*/ 239945 h 248837"/>
              <a:gd name="connsiteX2" fmla="*/ 375971 w 384681"/>
              <a:gd name="connsiteY2" fmla="*/ 112580 h 248837"/>
              <a:gd name="connsiteX3" fmla="*/ 384450 w 384681"/>
              <a:gd name="connsiteY3" fmla="*/ 56158 h 248837"/>
              <a:gd name="connsiteX4" fmla="*/ 375971 w 384681"/>
              <a:gd name="connsiteY4" fmla="*/ -364 h 248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1" h="248837">
                <a:moveTo>
                  <a:pt x="8298" y="-364"/>
                </a:moveTo>
                <a:cubicBezTo>
                  <a:pt x="-22891" y="101166"/>
                  <a:pt x="34132" y="208756"/>
                  <a:pt x="135662" y="239945"/>
                </a:cubicBezTo>
                <a:cubicBezTo>
                  <a:pt x="237193" y="271133"/>
                  <a:pt x="344782" y="214110"/>
                  <a:pt x="375971" y="112580"/>
                </a:cubicBezTo>
                <a:cubicBezTo>
                  <a:pt x="381587" y="94299"/>
                  <a:pt x="384445" y="75282"/>
                  <a:pt x="384450" y="56158"/>
                </a:cubicBezTo>
                <a:cubicBezTo>
                  <a:pt x="384478" y="36998"/>
                  <a:pt x="381620" y="17944"/>
                  <a:pt x="375971" y="-364"/>
                </a:cubicBezTo>
                <a:close/>
              </a:path>
            </a:pathLst>
          </a:custGeom>
          <a:solidFill>
            <a:schemeClr val="accent1"/>
          </a:solidFill>
          <a:ln w="6951" cap="flat">
            <a:noFill/>
            <a:prstDash val="solid"/>
            <a:miter/>
          </a:ln>
        </p:spPr>
        <p:txBody>
          <a:bodyPr rtlCol="0" anchor="ctr"/>
          <a:lstStyle/>
          <a:p>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58" name="任意多边形: 形状 57"/>
          <p:cNvSpPr/>
          <p:nvPr>
            <p:custDataLst>
              <p:tags r:id="rId16"/>
            </p:custDataLst>
          </p:nvPr>
        </p:nvSpPr>
        <p:spPr>
          <a:xfrm>
            <a:off x="4201930" y="748324"/>
            <a:ext cx="523814" cy="917628"/>
          </a:xfrm>
          <a:custGeom>
            <a:avLst/>
            <a:gdLst>
              <a:gd name="connsiteX0" fmla="*/ 337273 w 523814"/>
              <a:gd name="connsiteY0" fmla="*/ 393945 h 917628"/>
              <a:gd name="connsiteX1" fmla="*/ 337273 w 523814"/>
              <a:gd name="connsiteY1" fmla="*/ 32843 h 917628"/>
              <a:gd name="connsiteX2" fmla="*/ 394643 w 523814"/>
              <a:gd name="connsiteY2" fmla="*/ 32843 h 917628"/>
              <a:gd name="connsiteX3" fmla="*/ 411246 w 523814"/>
              <a:gd name="connsiteY3" fmla="*/ 16239 h 917628"/>
              <a:gd name="connsiteX4" fmla="*/ 411246 w 523814"/>
              <a:gd name="connsiteY4" fmla="*/ 16239 h 917628"/>
              <a:gd name="connsiteX5" fmla="*/ 394643 w 523814"/>
              <a:gd name="connsiteY5" fmla="*/ -364 h 917628"/>
              <a:gd name="connsiteX6" fmla="*/ 129980 w 523814"/>
              <a:gd name="connsiteY6" fmla="*/ -364 h 917628"/>
              <a:gd name="connsiteX7" fmla="*/ 113377 w 523814"/>
              <a:gd name="connsiteY7" fmla="*/ 16239 h 917628"/>
              <a:gd name="connsiteX8" fmla="*/ 113377 w 523814"/>
              <a:gd name="connsiteY8" fmla="*/ 16239 h 917628"/>
              <a:gd name="connsiteX9" fmla="*/ 129980 w 523814"/>
              <a:gd name="connsiteY9" fmla="*/ 32843 h 917628"/>
              <a:gd name="connsiteX10" fmla="*/ 186502 w 523814"/>
              <a:gd name="connsiteY10" fmla="*/ 32843 h 917628"/>
              <a:gd name="connsiteX11" fmla="*/ 186502 w 523814"/>
              <a:gd name="connsiteY11" fmla="*/ 393874 h 917628"/>
              <a:gd name="connsiteX12" fmla="*/ -231 w 523814"/>
              <a:gd name="connsiteY12" fmla="*/ 655286 h 917628"/>
              <a:gd name="connsiteX13" fmla="*/ 261676 w 523814"/>
              <a:gd name="connsiteY13" fmla="*/ 917264 h 917628"/>
              <a:gd name="connsiteX14" fmla="*/ 523583 w 523814"/>
              <a:gd name="connsiteY14" fmla="*/ 655286 h 917628"/>
              <a:gd name="connsiteX15" fmla="*/ 337273 w 523814"/>
              <a:gd name="connsiteY15" fmla="*/ 393945 h 917628"/>
              <a:gd name="connsiteX16" fmla="*/ 261887 w 523814"/>
              <a:gd name="connsiteY16" fmla="*/ 890770 h 917628"/>
              <a:gd name="connsiteX17" fmla="*/ 26192 w 523814"/>
              <a:gd name="connsiteY17" fmla="*/ 655004 h 917628"/>
              <a:gd name="connsiteX18" fmla="*/ 195757 w 523814"/>
              <a:gd name="connsiteY18" fmla="*/ 427081 h 917628"/>
              <a:gd name="connsiteX19" fmla="*/ 212714 w 523814"/>
              <a:gd name="connsiteY19" fmla="*/ 399173 h 917628"/>
              <a:gd name="connsiteX20" fmla="*/ 219779 w 523814"/>
              <a:gd name="connsiteY20" fmla="*/ 32843 h 917628"/>
              <a:gd name="connsiteX21" fmla="*/ 303996 w 523814"/>
              <a:gd name="connsiteY21" fmla="*/ 32843 h 917628"/>
              <a:gd name="connsiteX22" fmla="*/ 311061 w 523814"/>
              <a:gd name="connsiteY22" fmla="*/ 398608 h 917628"/>
              <a:gd name="connsiteX23" fmla="*/ 328018 w 523814"/>
              <a:gd name="connsiteY23" fmla="*/ 426869 h 917628"/>
              <a:gd name="connsiteX24" fmla="*/ 497583 w 523814"/>
              <a:gd name="connsiteY24" fmla="*/ 654792 h 917628"/>
              <a:gd name="connsiteX25" fmla="*/ 261887 w 523814"/>
              <a:gd name="connsiteY25" fmla="*/ 890770 h 91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3814" h="917628">
                <a:moveTo>
                  <a:pt x="337273" y="393945"/>
                </a:moveTo>
                <a:lnTo>
                  <a:pt x="337273" y="32843"/>
                </a:lnTo>
                <a:lnTo>
                  <a:pt x="394643" y="32843"/>
                </a:lnTo>
                <a:cubicBezTo>
                  <a:pt x="403796" y="32804"/>
                  <a:pt x="411207" y="25393"/>
                  <a:pt x="411246" y="16239"/>
                </a:cubicBezTo>
                <a:lnTo>
                  <a:pt x="411246" y="16239"/>
                </a:lnTo>
                <a:cubicBezTo>
                  <a:pt x="411207" y="7086"/>
                  <a:pt x="403796" y="-325"/>
                  <a:pt x="394643" y="-364"/>
                </a:cubicBezTo>
                <a:lnTo>
                  <a:pt x="129980" y="-364"/>
                </a:lnTo>
                <a:cubicBezTo>
                  <a:pt x="120827" y="-325"/>
                  <a:pt x="113416" y="7086"/>
                  <a:pt x="113377" y="16239"/>
                </a:cubicBezTo>
                <a:lnTo>
                  <a:pt x="113377" y="16239"/>
                </a:lnTo>
                <a:cubicBezTo>
                  <a:pt x="113416" y="25393"/>
                  <a:pt x="120827" y="32804"/>
                  <a:pt x="129980" y="32843"/>
                </a:cubicBezTo>
                <a:lnTo>
                  <a:pt x="186502" y="32843"/>
                </a:lnTo>
                <a:lnTo>
                  <a:pt x="186502" y="393874"/>
                </a:lnTo>
                <a:cubicBezTo>
                  <a:pt x="74780" y="432141"/>
                  <a:pt x="-261" y="537193"/>
                  <a:pt x="-231" y="655286"/>
                </a:cubicBezTo>
                <a:cubicBezTo>
                  <a:pt x="-231" y="807542"/>
                  <a:pt x="109491" y="917264"/>
                  <a:pt x="261676" y="917264"/>
                </a:cubicBezTo>
                <a:cubicBezTo>
                  <a:pt x="413860" y="917264"/>
                  <a:pt x="523583" y="807542"/>
                  <a:pt x="523583" y="655286"/>
                </a:cubicBezTo>
                <a:cubicBezTo>
                  <a:pt x="523644" y="537330"/>
                  <a:pt x="448803" y="432348"/>
                  <a:pt x="337273" y="393945"/>
                </a:cubicBezTo>
                <a:close/>
                <a:moveTo>
                  <a:pt x="261887" y="890770"/>
                </a:moveTo>
                <a:cubicBezTo>
                  <a:pt x="135774" y="890770"/>
                  <a:pt x="26192" y="781118"/>
                  <a:pt x="26192" y="655004"/>
                </a:cubicBezTo>
                <a:cubicBezTo>
                  <a:pt x="26192" y="551499"/>
                  <a:pt x="95926" y="453646"/>
                  <a:pt x="195757" y="427081"/>
                </a:cubicBezTo>
                <a:cubicBezTo>
                  <a:pt x="207926" y="423760"/>
                  <a:pt x="215374" y="411503"/>
                  <a:pt x="212714" y="399173"/>
                </a:cubicBezTo>
                <a:lnTo>
                  <a:pt x="219779" y="32843"/>
                </a:lnTo>
                <a:lnTo>
                  <a:pt x="303996" y="32843"/>
                </a:lnTo>
                <a:lnTo>
                  <a:pt x="311061" y="398608"/>
                </a:lnTo>
                <a:cubicBezTo>
                  <a:pt x="308227" y="411050"/>
                  <a:pt x="315706" y="423514"/>
                  <a:pt x="328018" y="426869"/>
                </a:cubicBezTo>
                <a:cubicBezTo>
                  <a:pt x="427849" y="453434"/>
                  <a:pt x="497583" y="551357"/>
                  <a:pt x="497583" y="654792"/>
                </a:cubicBezTo>
                <a:cubicBezTo>
                  <a:pt x="497583" y="781118"/>
                  <a:pt x="388001" y="890770"/>
                  <a:pt x="261887" y="890770"/>
                </a:cubicBezTo>
                <a:close/>
              </a:path>
            </a:pathLst>
          </a:custGeom>
          <a:solidFill>
            <a:schemeClr val="accent1"/>
          </a:solidFill>
          <a:ln w="6951" cap="flat">
            <a:noFill/>
            <a:prstDash val="solid"/>
            <a:miter/>
          </a:ln>
        </p:spPr>
        <p:txBody>
          <a:bodyPr rtlCol="0" anchor="ctr"/>
          <a:lstStyle/>
          <a:p>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4" name="日期占位符 3"/>
          <p:cNvSpPr>
            <a:spLocks noGrp="1"/>
          </p:cNvSpPr>
          <p:nvPr>
            <p:ph type="dt" sz="half" idx="10"/>
            <p:custDataLst>
              <p:tags r:id="rId17"/>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custDataLst>
              <p:tags r:id="rId18"/>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6" name="灯片编号占位符 5"/>
          <p:cNvSpPr>
            <a:spLocks noGrp="1"/>
          </p:cNvSpPr>
          <p:nvPr>
            <p:ph type="sldNum" sz="quarter" idx="12"/>
            <p:custDataLst>
              <p:tags r:id="rId19"/>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标题和两栏">
    <p:spTree>
      <p:nvGrpSpPr>
        <p:cNvPr id="1" name=""/>
        <p:cNvGrpSpPr/>
        <p:nvPr/>
      </p:nvGrpSpPr>
      <p:grpSpPr>
        <a:xfrm>
          <a:off x="0" y="0"/>
          <a:ext cx="0" cy="0"/>
          <a:chOff x="0" y="0"/>
          <a:chExt cx="0" cy="0"/>
        </a:xfrm>
      </p:grpSpPr>
      <p:sp>
        <p:nvSpPr>
          <p:cNvPr id="10" name="正文"/>
          <p:cNvSpPr txBox="1">
            <a:spLocks noGrp="1"/>
          </p:cNvSpPr>
          <p:nvPr>
            <p:ph idx="3"/>
            <p:custDataLst>
              <p:tags r:id="rId2"/>
            </p:custDataLst>
          </p:nvPr>
        </p:nvSpPr>
        <p:spPr>
          <a:xfrm>
            <a:off x="6400805"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Normal" panose="00000500000000000000" charset="-122"/>
                <a:sym typeface="MiSans Normal" panose="00000500000000000000"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sym typeface="MiSans Normal" panose="00000500000000000000"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sym typeface="MiSans Normal" panose="00000500000000000000"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sym typeface="MiSans Normal" panose="00000500000000000000"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sym typeface="MiSans Normal" panose="00000500000000000000"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9" name="正文"/>
          <p:cNvSpPr txBox="1">
            <a:spLocks noGrp="1"/>
          </p:cNvSpPr>
          <p:nvPr>
            <p:ph idx="2"/>
            <p:custDataLst>
              <p:tags r:id="rId3"/>
            </p:custDataLst>
          </p:nvPr>
        </p:nvSpPr>
        <p:spPr>
          <a:xfrm>
            <a:off x="608400"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Normal" panose="00000500000000000000" charset="-122"/>
                <a:sym typeface="MiSans Normal" panose="00000500000000000000"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sym typeface="MiSans Normal" panose="00000500000000000000"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sym typeface="MiSans Normal" panose="00000500000000000000"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sym typeface="MiSans Normal" panose="00000500000000000000"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sym typeface="MiSans Normal" panose="00000500000000000000"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8" name="标题"/>
          <p:cNvSpPr txBox="1">
            <a:spLocks noGrp="1"/>
          </p:cNvSpPr>
          <p:nvPr>
            <p:ph type="title" idx="1"/>
            <p:custDataLst>
              <p:tags r:id="rId4"/>
            </p:custDataLst>
          </p:nvPr>
        </p:nvSpPr>
        <p:spPr>
          <a:xfrm>
            <a:off x="608400" y="608400"/>
            <a:ext cx="10969200" cy="705600"/>
          </a:xfrm>
          <a:prstGeom prst="rect">
            <a:avLst/>
          </a:prstGeom>
          <a:noFill/>
          <a:ln>
            <a:noFill/>
            <a:prstDash val="sysDash"/>
          </a:ln>
        </p:spPr>
        <p:txBody>
          <a:bodyPr vert="horz" wrap="square" rtlCol="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accent1"/>
                </a:solidFill>
                <a:uFillTx/>
                <a:latin typeface="+mj-ea"/>
                <a:ea typeface="+mj-ea"/>
                <a:cs typeface="MiSans Normal" panose="00000500000000000000" charset="-122"/>
                <a:sym typeface="+mn-ea"/>
              </a:defRPr>
            </a:lvl1pPr>
          </a:lstStyle>
          <a:p>
            <a:pPr lvl="0"/>
            <a:r>
              <a:rPr>
                <a:sym typeface="+mn-ea"/>
              </a:rPr>
              <a:t>单击此处编辑母版标题样式</a:t>
            </a:r>
            <a:endParaRPr>
              <a:sym typeface="+mn-ea"/>
            </a:endParaRPr>
          </a:p>
        </p:txBody>
      </p:sp>
      <p:sp>
        <p:nvSpPr>
          <p:cNvPr id="5" name="日期占位符 4"/>
          <p:cNvSpPr>
            <a:spLocks noGrp="1"/>
          </p:cNvSpPr>
          <p:nvPr>
            <p:ph type="dt" sz="half" idx="10"/>
            <p:custDataLst>
              <p:tags r:id="rId5"/>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标题和比较">
    <p:spTree>
      <p:nvGrpSpPr>
        <p:cNvPr id="1" name=""/>
        <p:cNvGrpSpPr/>
        <p:nvPr/>
      </p:nvGrpSpPr>
      <p:grpSpPr>
        <a:xfrm>
          <a:off x="0" y="0"/>
          <a:ext cx="0" cy="0"/>
          <a:chOff x="0" y="0"/>
          <a:chExt cx="0" cy="0"/>
        </a:xfrm>
      </p:grpSpPr>
      <p:sp>
        <p:nvSpPr>
          <p:cNvPr id="14" name="标题"/>
          <p:cNvSpPr txBox="1">
            <a:spLocks noGrp="1"/>
          </p:cNvSpPr>
          <p:nvPr>
            <p:ph type="title" idx="5"/>
            <p:custDataLst>
              <p:tags r:id="rId2"/>
            </p:custDataLst>
          </p:nvPr>
        </p:nvSpPr>
        <p:spPr>
          <a:xfrm>
            <a:off x="608400" y="608400"/>
            <a:ext cx="10969200" cy="705600"/>
          </a:xfrm>
          <a:prstGeom prst="rect">
            <a:avLst/>
          </a:prstGeom>
          <a:noFill/>
          <a:ln>
            <a:noFill/>
            <a:prstDash val="sysDash"/>
          </a:ln>
        </p:spPr>
        <p:txBody>
          <a:bodyPr vert="horz" wrap="square" rtlCol="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accent1"/>
                </a:solidFill>
                <a:uFillTx/>
                <a:latin typeface="+mj-ea"/>
                <a:ea typeface="+mj-ea"/>
                <a:cs typeface="MiSans Normal" panose="00000500000000000000" charset="-122"/>
                <a:sym typeface="+mn-ea"/>
              </a:defRPr>
            </a:lvl1pPr>
          </a:lstStyle>
          <a:p>
            <a:pPr lvl="0"/>
            <a:r>
              <a:rPr dirty="0">
                <a:sym typeface="+mn-ea"/>
              </a:rPr>
              <a:t>单击此处编辑母版标题样式</a:t>
            </a:r>
            <a:endParaRPr dirty="0">
              <a:sym typeface="+mn-ea"/>
            </a:endParaRPr>
          </a:p>
        </p:txBody>
      </p:sp>
      <p:sp>
        <p:nvSpPr>
          <p:cNvPr id="13" name="正文"/>
          <p:cNvSpPr txBox="1">
            <a:spLocks noGrp="1"/>
          </p:cNvSpPr>
          <p:nvPr>
            <p:ph idx="4"/>
            <p:custDataLst>
              <p:tags r:id="rId3"/>
            </p:custDataLst>
          </p:nvPr>
        </p:nvSpPr>
        <p:spPr>
          <a:xfrm>
            <a:off x="62352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sym typeface="MiSans Normal" panose="00000500000000000000"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sym typeface="MiSans Normal" panose="00000500000000000000"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sym typeface="MiSans Normal" panose="00000500000000000000"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sym typeface="MiSans Normal" panose="00000500000000000000"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12" name="标题"/>
          <p:cNvSpPr txBox="1">
            <a:spLocks noGrp="1"/>
          </p:cNvSpPr>
          <p:nvPr>
            <p:ph type="title" idx="3"/>
            <p:custDataLst>
              <p:tags r:id="rId4"/>
            </p:custDataLst>
          </p:nvPr>
        </p:nvSpPr>
        <p:spPr>
          <a:xfrm>
            <a:off x="6235200" y="1429200"/>
            <a:ext cx="5342400" cy="40011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lumMod val="85000"/>
                    <a:lumOff val="15000"/>
                  </a:schemeClr>
                </a:solidFill>
                <a:latin typeface="+mn-ea"/>
                <a:ea typeface="+mn-ea"/>
                <a:cs typeface="MiSans Normal" panose="00000500000000000000" charset="-122"/>
                <a:sym typeface="MiSans Normal" panose="00000500000000000000" charset="-122"/>
              </a:defRPr>
            </a:lvl1pPr>
          </a:lstStyle>
          <a:p>
            <a:pPr lvl="0"/>
            <a:r>
              <a:rPr dirty="0">
                <a:sym typeface="+mn-ea"/>
              </a:rPr>
              <a:t>单击此处编辑母版标题样式</a:t>
            </a:r>
            <a:endParaRPr dirty="0">
              <a:sym typeface="+mn-ea"/>
            </a:endParaRPr>
          </a:p>
        </p:txBody>
      </p:sp>
      <p:sp>
        <p:nvSpPr>
          <p:cNvPr id="11" name="正文"/>
          <p:cNvSpPr txBox="1">
            <a:spLocks noGrp="1"/>
          </p:cNvSpPr>
          <p:nvPr>
            <p:ph idx="2"/>
            <p:custDataLst>
              <p:tags r:id="rId5"/>
            </p:custDataLst>
          </p:nvPr>
        </p:nvSpPr>
        <p:spPr>
          <a:xfrm>
            <a:off x="6084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iSans Normal" panose="00000500000000000000" charset="-122"/>
                <a:ea typeface="MiSans Normal" panose="00000500000000000000" charset="-122"/>
                <a:cs typeface="MiSans Normal" panose="00000500000000000000" charset="-122"/>
                <a:sym typeface="MiSans Normal" panose="00000500000000000000"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sym typeface="MiSans Normal" panose="00000500000000000000"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sym typeface="MiSans Normal" panose="00000500000000000000"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sym typeface="MiSans Normal" panose="00000500000000000000"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sym typeface="MiSans Normal" panose="00000500000000000000"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10" name="标题"/>
          <p:cNvSpPr txBox="1">
            <a:spLocks noGrp="1"/>
          </p:cNvSpPr>
          <p:nvPr>
            <p:ph type="title" idx="1"/>
            <p:custDataLst>
              <p:tags r:id="rId6"/>
            </p:custDataLst>
          </p:nvPr>
        </p:nvSpPr>
        <p:spPr>
          <a:xfrm>
            <a:off x="608400" y="1429200"/>
            <a:ext cx="5342400" cy="40011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lumMod val="85000"/>
                    <a:lumOff val="15000"/>
                  </a:schemeClr>
                </a:solidFill>
                <a:latin typeface="+mn-ea"/>
                <a:ea typeface="+mn-ea"/>
                <a:cs typeface="MiSans Normal" panose="00000500000000000000" charset="-122"/>
                <a:sym typeface="MiSans Normal" panose="00000500000000000000" charset="-122"/>
              </a:defRPr>
            </a:lvl1pPr>
          </a:lstStyle>
          <a:p>
            <a:pPr lvl="0"/>
            <a:r>
              <a:rPr dirty="0">
                <a:sym typeface="+mn-ea"/>
              </a:rPr>
              <a:t>单击此处编辑母版标题样式</a:t>
            </a:r>
            <a:endParaRPr dirty="0">
              <a:sym typeface="+mn-ea"/>
            </a:endParaRPr>
          </a:p>
        </p:txBody>
      </p:sp>
      <p:sp>
        <p:nvSpPr>
          <p:cNvPr id="7" name="日期占位符 6"/>
          <p:cNvSpPr>
            <a:spLocks noGrp="1"/>
          </p:cNvSpPr>
          <p:nvPr>
            <p:ph type="dt" sz="half" idx="10"/>
            <p:custDataLst>
              <p:tags r:id="rId7"/>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标题"/>
          <p:cNvSpPr txBox="1">
            <a:spLocks noGrp="1"/>
          </p:cNvSpPr>
          <p:nvPr>
            <p:ph type="title" idx="1"/>
            <p:custDataLst>
              <p:tags r:id="rId2"/>
            </p:custDataLst>
          </p:nvPr>
        </p:nvSpPr>
        <p:spPr>
          <a:xfrm>
            <a:off x="608400" y="608400"/>
            <a:ext cx="10969200" cy="705600"/>
          </a:xfrm>
          <a:prstGeom prst="rect">
            <a:avLst/>
          </a:prstGeom>
          <a:noFill/>
          <a:ln>
            <a:noFill/>
            <a:prstDash val="sysDash"/>
          </a:ln>
        </p:spPr>
        <p:txBody>
          <a:bodyPr vert="horz" wrap="square" rtlCol="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a:ln>
                  <a:noFill/>
                  <a:prstDash val="sysDot"/>
                </a:ln>
                <a:solidFill>
                  <a:schemeClr val="accent1"/>
                </a:solidFill>
                <a:uFillTx/>
                <a:latin typeface="+mj-ea"/>
                <a:ea typeface="+mj-ea"/>
                <a:cs typeface="MiSans Normal" panose="00000500000000000000" charset="-122"/>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dirty="0"/>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4" name="灯片编号占位符 3"/>
          <p:cNvSpPr>
            <a:spLocks noGrp="1"/>
          </p:cNvSpPr>
          <p:nvPr>
            <p:ph type="sldNum" sz="quarter" idx="12"/>
            <p:custDataLst>
              <p:tags r:id="rId4"/>
            </p:custDataLst>
          </p:nvPr>
        </p:nvSpPr>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仅内容">
    <p:spTree>
      <p:nvGrpSpPr>
        <p:cNvPr id="1" name=""/>
        <p:cNvGrpSpPr/>
        <p:nvPr/>
      </p:nvGrpSpPr>
      <p:grpSpPr>
        <a:xfrm>
          <a:off x="0" y="0"/>
          <a:ext cx="0" cy="0"/>
          <a:chOff x="0" y="0"/>
          <a:chExt cx="0" cy="0"/>
        </a:xfrm>
      </p:grpSpPr>
      <p:sp>
        <p:nvSpPr>
          <p:cNvPr id="7" name="正文"/>
          <p:cNvSpPr txBox="1">
            <a:spLocks noGrp="1"/>
          </p:cNvSpPr>
          <p:nvPr>
            <p:ph idx="1"/>
            <p:custDataLst>
              <p:tags r:id="rId2"/>
            </p:custDataLst>
          </p:nvPr>
        </p:nvSpPr>
        <p:spPr>
          <a:xfrm>
            <a:off x="695960" y="360045"/>
            <a:ext cx="10801985" cy="581787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85000"/>
                    <a:lumOff val="15000"/>
                  </a:schemeClr>
                </a:solidFill>
                <a:uFillTx/>
                <a:latin typeface="+mn-ea"/>
                <a:ea typeface="+mn-ea"/>
                <a:cs typeface="MiSans Normal" panose="00000500000000000000" charset="-122"/>
                <a:sym typeface="MiSans Normal" panose="00000500000000000000"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sym typeface="MiSans Normal" panose="00000500000000000000"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sym typeface="MiSans Normal" panose="00000500000000000000"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sym typeface="MiSans Normal" panose="00000500000000000000"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sym typeface="MiSans Normal" panose="00000500000000000000"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4" name="日期占位符 3"/>
          <p:cNvSpPr>
            <a:spLocks noGrp="1"/>
          </p:cNvSpPr>
          <p:nvPr>
            <p:ph type="dt" sz="half" idx="10"/>
            <p:custDataLst>
              <p:tags r:id="rId3"/>
            </p:custDataLst>
          </p:nvPr>
        </p:nvSpPr>
        <p:spPr>
          <a:xfrm>
            <a:off x="6120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endParaRPr lang="zh-CN" altLang="en-US" dirty="0"/>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lvl1pPr>
              <a:defRPr>
                <a:latin typeface="MiSans Normal" panose="00000500000000000000" charset="-122"/>
                <a:ea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tags" Target="../tags/tag95.xml"/><Relationship Id="rId2" Type="http://schemas.openxmlformats.org/officeDocument/2006/relationships/slideLayout" Target="../slideLayouts/slideLayout2.xml"/><Relationship Id="rId19" Type="http://schemas.openxmlformats.org/officeDocument/2006/relationships/tags" Target="../tags/tag94.xml"/><Relationship Id="rId18" Type="http://schemas.openxmlformats.org/officeDocument/2006/relationships/tags" Target="../tags/tag93.xml"/><Relationship Id="rId17" Type="http://schemas.openxmlformats.org/officeDocument/2006/relationships/tags" Target="../tags/tag92.xml"/><Relationship Id="rId16" Type="http://schemas.openxmlformats.org/officeDocument/2006/relationships/tags" Target="../tags/tag91.xml"/><Relationship Id="rId15" Type="http://schemas.openxmlformats.org/officeDocument/2006/relationships/tags" Target="../tags/tag90.xml"/><Relationship Id="rId14" Type="http://schemas.openxmlformats.org/officeDocument/2006/relationships/tags" Target="../tags/tag89.xml"/><Relationship Id="rId13" Type="http://schemas.openxmlformats.org/officeDocument/2006/relationships/tags" Target="../tags/tag88.xml"/><Relationship Id="rId12" Type="http://schemas.openxmlformats.org/officeDocument/2006/relationships/tags" Target="../tags/tag8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1" Type="http://schemas.openxmlformats.org/officeDocument/2006/relationships/theme" Target="../theme/theme2.xml"/><Relationship Id="rId20" Type="http://schemas.openxmlformats.org/officeDocument/2006/relationships/tags" Target="../tags/tag190.xml"/><Relationship Id="rId2" Type="http://schemas.openxmlformats.org/officeDocument/2006/relationships/slideLayout" Target="../slideLayouts/slideLayout13.xml"/><Relationship Id="rId19" Type="http://schemas.openxmlformats.org/officeDocument/2006/relationships/tags" Target="../tags/tag189.xml"/><Relationship Id="rId18" Type="http://schemas.openxmlformats.org/officeDocument/2006/relationships/tags" Target="../tags/tag188.xml"/><Relationship Id="rId17" Type="http://schemas.openxmlformats.org/officeDocument/2006/relationships/tags" Target="../tags/tag187.xml"/><Relationship Id="rId16" Type="http://schemas.openxmlformats.org/officeDocument/2006/relationships/tags" Target="../tags/tag186.xml"/><Relationship Id="rId15" Type="http://schemas.openxmlformats.org/officeDocument/2006/relationships/tags" Target="../tags/tag185.xml"/><Relationship Id="rId14" Type="http://schemas.openxmlformats.org/officeDocument/2006/relationships/tags" Target="../tags/tag184.xml"/><Relationship Id="rId13" Type="http://schemas.openxmlformats.org/officeDocument/2006/relationships/tags" Target="../tags/tag183.xml"/><Relationship Id="rId12" Type="http://schemas.openxmlformats.org/officeDocument/2006/relationships/tags" Target="../tags/tag18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p:custDataLst>
              <p:tags r:id="rId12"/>
            </p:custDataLst>
          </p:nvPr>
        </p:nvSpPr>
        <p:spPr>
          <a:xfrm>
            <a:off x="4991815" y="6567170"/>
            <a:ext cx="720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9" name="椭圆 8"/>
          <p:cNvSpPr/>
          <p:nvPr>
            <p:custDataLst>
              <p:tags r:id="rId13"/>
            </p:custDataLst>
          </p:nvPr>
        </p:nvSpPr>
        <p:spPr>
          <a:xfrm>
            <a:off x="547099" y="526399"/>
            <a:ext cx="564515" cy="56451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1" name="日期占位符 10"/>
          <p:cNvSpPr>
            <a:spLocks noGrp="1"/>
          </p:cNvSpPr>
          <p:nvPr>
            <p:ph type="dt" sz="half" idx="10"/>
            <p:custDataLst>
              <p:tags r:id="rId14"/>
            </p:custDataLst>
          </p:nvPr>
        </p:nvSpPr>
        <p:spPr>
          <a:xfrm>
            <a:off x="695960" y="6356350"/>
            <a:ext cx="2743200" cy="365125"/>
          </a:xfrm>
        </p:spPr>
        <p:txBody>
          <a:bodyPr/>
          <a:lstStyle>
            <a:lvl1pPr>
              <a:defRPr>
                <a:latin typeface="MiSans Normal" panose="00000500000000000000" charset="-122"/>
                <a:ea typeface="MiSans Normal" panose="00000500000000000000" charset="-122"/>
                <a:cs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a:p>
        </p:txBody>
      </p:sp>
      <p:sp>
        <p:nvSpPr>
          <p:cNvPr id="12" name="页脚占位符 11"/>
          <p:cNvSpPr>
            <a:spLocks noGrp="1"/>
          </p:cNvSpPr>
          <p:nvPr>
            <p:ph type="ftr" sz="quarter" idx="11"/>
            <p:custDataLst>
              <p:tags r:id="rId15"/>
            </p:custDataLst>
          </p:nvPr>
        </p:nvSpPr>
        <p:spPr>
          <a:xfrm>
            <a:off x="4038600" y="6356350"/>
            <a:ext cx="4114800" cy="365125"/>
          </a:xfrm>
        </p:spPr>
        <p:txBody>
          <a:bodyPr/>
          <a:lstStyle>
            <a:lvl1pPr>
              <a:defRPr>
                <a:latin typeface="MiSans Normal" panose="00000500000000000000" charset="-122"/>
                <a:ea typeface="MiSans Normal" panose="00000500000000000000" charset="-122"/>
                <a:cs typeface="MiSans Normal" panose="00000500000000000000" charset="-122"/>
                <a:sym typeface="MiSans Normal" panose="00000500000000000000" charset="-122"/>
              </a:defRPr>
            </a:lvl1pPr>
          </a:lstStyle>
          <a:p>
            <a:endParaRPr lang="zh-CN" altLang="en-US" dirty="0"/>
          </a:p>
        </p:txBody>
      </p:sp>
      <p:sp>
        <p:nvSpPr>
          <p:cNvPr id="13" name="灯片编号占位符 12"/>
          <p:cNvSpPr>
            <a:spLocks noGrp="1"/>
          </p:cNvSpPr>
          <p:nvPr>
            <p:ph type="sldNum" sz="quarter" idx="12"/>
            <p:custDataLst>
              <p:tags r:id="rId16"/>
            </p:custDataLst>
          </p:nvPr>
        </p:nvSpPr>
        <p:spPr>
          <a:xfrm>
            <a:off x="8753983" y="6356350"/>
            <a:ext cx="2743200" cy="365125"/>
          </a:xfrm>
        </p:spPr>
        <p:txBody>
          <a:bodyPr/>
          <a:lstStyle>
            <a:lvl1pPr>
              <a:defRPr>
                <a:latin typeface="MiSans Normal" panose="00000500000000000000" charset="-122"/>
                <a:ea typeface="MiSans Normal" panose="00000500000000000000" charset="-122"/>
                <a:cs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
        <p:nvSpPr>
          <p:cNvPr id="3" name="文本占位符 2"/>
          <p:cNvSpPr>
            <a:spLocks noGrp="1"/>
          </p:cNvSpPr>
          <p:nvPr>
            <p:ph type="body" idx="21"/>
            <p:custDataLst>
              <p:tags r:id="rId17"/>
            </p:custDataLst>
          </p:nvPr>
        </p:nvSpPr>
        <p:spPr>
          <a:xfrm>
            <a:off x="695960" y="1301749"/>
            <a:ext cx="10800000" cy="4873625"/>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2" name="标题占位符 1"/>
          <p:cNvSpPr>
            <a:spLocks noGrp="1"/>
          </p:cNvSpPr>
          <p:nvPr>
            <p:ph type="title"/>
            <p:custDataLst>
              <p:tags r:id="rId18"/>
            </p:custDataLst>
          </p:nvPr>
        </p:nvSpPr>
        <p:spPr>
          <a:xfrm>
            <a:off x="695960" y="360000"/>
            <a:ext cx="10800000" cy="720000"/>
          </a:xfrm>
          <a:prstGeom prst="rect">
            <a:avLst/>
          </a:prstGeom>
          <a:noFill/>
          <a:ln>
            <a:noFill/>
            <a:prstDash val="sysDash"/>
          </a:ln>
        </p:spPr>
        <p:txBody>
          <a:bodyPr vert="horz" wrap="square" lIns="91440" tIns="45720" rIns="91440" bIns="45720" rtlCol="0" anchor="ctr">
            <a:normAutofit/>
          </a:bodyPr>
          <a:lstStyle/>
          <a:p>
            <a:pPr marL="0" marR="0" lvl="0">
              <a:buClrTx/>
              <a:buSzTx/>
              <a:buFontTx/>
            </a:pPr>
            <a:r>
              <a:rPr lang="zh-CN" altLang="en-US" dirty="0"/>
              <a:t>单击此处编辑母版标题样式</a:t>
            </a:r>
            <a:endParaRPr lang="zh-CN" altLang="en-US" dirty="0"/>
          </a:p>
        </p:txBody>
      </p:sp>
      <p:sp>
        <p:nvSpPr>
          <p:cNvPr id="5" name="KSO_TEMPLATE" hidden="1"/>
          <p:cNvSpPr/>
          <p:nvPr>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0"/>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kumimoji="0" lang="zh-CN" altLang="en-US" sz="3200" b="0" i="0" u="none" strike="noStrike" kern="1200" cap="none" spc="300" normalizeH="0" baseline="0" dirty="0" smtClean="0">
          <a:ln>
            <a:noFill/>
            <a:prstDash val="sysDot"/>
          </a:ln>
          <a:solidFill>
            <a:schemeClr val="accent1"/>
          </a:solidFill>
          <a:uFillTx/>
          <a:latin typeface="+mj-ea"/>
          <a:ea typeface="+mj-ea"/>
          <a:cs typeface="MiSans Normal" panose="00000500000000000000" charset="-122"/>
          <a:sym typeface="MiSans Normal" panose="00000500000000000000"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75000"/>
              <a:lumOff val="25000"/>
            </a:schemeClr>
          </a:solidFill>
          <a:uFillTx/>
          <a:latin typeface="+mn-ea"/>
          <a:ea typeface="+mn-ea"/>
          <a:cs typeface="MiSans Normal" panose="00000500000000000000" charset="-122"/>
          <a:sym typeface="MiSans Normal" panose="00000500000000000000"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ea"/>
          <a:ea typeface="+mn-ea"/>
          <a:cs typeface="MiSans Normal" panose="00000500000000000000" charset="-122"/>
          <a:sym typeface="MiSans Normal" panose="00000500000000000000"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ea"/>
          <a:ea typeface="+mn-ea"/>
          <a:cs typeface="MiSans Normal" panose="00000500000000000000" charset="-122"/>
          <a:sym typeface="MiSans Normal" panose="00000500000000000000"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ea"/>
          <a:ea typeface="+mn-ea"/>
          <a:cs typeface="MiSans Normal" panose="00000500000000000000" charset="-122"/>
          <a:sym typeface="MiSans Normal" panose="00000500000000000000"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ea"/>
          <a:ea typeface="+mn-ea"/>
          <a:cs typeface="MiSans Normal" panose="00000500000000000000" charset="-122"/>
          <a:sym typeface="MiSans Normal"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p:custDataLst>
              <p:tags r:id="rId12"/>
            </p:custDataLst>
          </p:nvPr>
        </p:nvSpPr>
        <p:spPr>
          <a:xfrm>
            <a:off x="4991815" y="6567170"/>
            <a:ext cx="720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9" name="椭圆 8"/>
          <p:cNvSpPr/>
          <p:nvPr>
            <p:custDataLst>
              <p:tags r:id="rId13"/>
            </p:custDataLst>
          </p:nvPr>
        </p:nvSpPr>
        <p:spPr>
          <a:xfrm>
            <a:off x="547099" y="526399"/>
            <a:ext cx="564515" cy="56451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Sans Normal" panose="00000500000000000000" charset="-122"/>
              <a:ea typeface="MiSans Normal" panose="00000500000000000000" charset="-122"/>
              <a:cs typeface="MiSans Normal" panose="00000500000000000000" charset="-122"/>
              <a:sym typeface="MiSans Normal" panose="00000500000000000000" charset="-122"/>
            </a:endParaRPr>
          </a:p>
        </p:txBody>
      </p:sp>
      <p:sp>
        <p:nvSpPr>
          <p:cNvPr id="11" name="日期占位符 10"/>
          <p:cNvSpPr>
            <a:spLocks noGrp="1"/>
          </p:cNvSpPr>
          <p:nvPr>
            <p:ph type="dt" sz="half" idx="10"/>
            <p:custDataLst>
              <p:tags r:id="rId14"/>
            </p:custDataLst>
          </p:nvPr>
        </p:nvSpPr>
        <p:spPr>
          <a:xfrm>
            <a:off x="695960" y="6356350"/>
            <a:ext cx="2743200" cy="365125"/>
          </a:xfrm>
        </p:spPr>
        <p:txBody>
          <a:bodyPr/>
          <a:lstStyle>
            <a:lvl1pPr>
              <a:defRPr>
                <a:latin typeface="MiSans Normal" panose="00000500000000000000" charset="-122"/>
                <a:ea typeface="MiSans Normal" panose="00000500000000000000" charset="-122"/>
                <a:cs typeface="MiSans Normal" panose="00000500000000000000" charset="-122"/>
                <a:sym typeface="MiSans Normal" panose="00000500000000000000" charset="-122"/>
              </a:defRPr>
            </a:lvl1pPr>
          </a:lstStyle>
          <a:p>
            <a:fld id="{760FBDFE-C587-4B4C-A407-44438C67B59E}" type="datetimeFigureOut">
              <a:rPr lang="zh-CN" altLang="en-US" smtClean="0"/>
            </a:fld>
            <a:endParaRPr lang="zh-CN" altLang="en-US"/>
          </a:p>
        </p:txBody>
      </p:sp>
      <p:sp>
        <p:nvSpPr>
          <p:cNvPr id="12" name="页脚占位符 11"/>
          <p:cNvSpPr>
            <a:spLocks noGrp="1"/>
          </p:cNvSpPr>
          <p:nvPr>
            <p:ph type="ftr" sz="quarter" idx="11"/>
            <p:custDataLst>
              <p:tags r:id="rId15"/>
            </p:custDataLst>
          </p:nvPr>
        </p:nvSpPr>
        <p:spPr>
          <a:xfrm>
            <a:off x="4038600" y="6356350"/>
            <a:ext cx="4114800" cy="365125"/>
          </a:xfrm>
        </p:spPr>
        <p:txBody>
          <a:bodyPr/>
          <a:lstStyle>
            <a:lvl1pPr>
              <a:defRPr>
                <a:latin typeface="MiSans Normal" panose="00000500000000000000" charset="-122"/>
                <a:ea typeface="MiSans Normal" panose="00000500000000000000" charset="-122"/>
                <a:cs typeface="MiSans Normal" panose="00000500000000000000" charset="-122"/>
                <a:sym typeface="MiSans Normal" panose="00000500000000000000" charset="-122"/>
              </a:defRPr>
            </a:lvl1pPr>
          </a:lstStyle>
          <a:p>
            <a:endParaRPr lang="zh-CN" altLang="en-US" dirty="0"/>
          </a:p>
        </p:txBody>
      </p:sp>
      <p:sp>
        <p:nvSpPr>
          <p:cNvPr id="13" name="灯片编号占位符 12"/>
          <p:cNvSpPr>
            <a:spLocks noGrp="1"/>
          </p:cNvSpPr>
          <p:nvPr>
            <p:ph type="sldNum" sz="quarter" idx="12"/>
            <p:custDataLst>
              <p:tags r:id="rId16"/>
            </p:custDataLst>
          </p:nvPr>
        </p:nvSpPr>
        <p:spPr>
          <a:xfrm>
            <a:off x="8753983" y="6356350"/>
            <a:ext cx="2743200" cy="365125"/>
          </a:xfrm>
        </p:spPr>
        <p:txBody>
          <a:bodyPr/>
          <a:lstStyle>
            <a:lvl1pPr>
              <a:defRPr>
                <a:latin typeface="MiSans Normal" panose="00000500000000000000" charset="-122"/>
                <a:ea typeface="MiSans Normal" panose="00000500000000000000" charset="-122"/>
                <a:cs typeface="MiSans Normal" panose="00000500000000000000" charset="-122"/>
                <a:sym typeface="MiSans Normal" panose="00000500000000000000" charset="-122"/>
              </a:defRPr>
            </a:lvl1pPr>
          </a:lstStyle>
          <a:p>
            <a:fld id="{49AE70B2-8BF9-45C0-BB95-33D1B9D3A854}" type="slidenum">
              <a:rPr lang="zh-CN" altLang="en-US" smtClean="0"/>
            </a:fld>
            <a:endParaRPr lang="zh-CN" altLang="en-US" dirty="0"/>
          </a:p>
        </p:txBody>
      </p:sp>
      <p:sp>
        <p:nvSpPr>
          <p:cNvPr id="3" name="文本占位符 2"/>
          <p:cNvSpPr>
            <a:spLocks noGrp="1"/>
          </p:cNvSpPr>
          <p:nvPr>
            <p:ph type="body" idx="21"/>
            <p:custDataLst>
              <p:tags r:id="rId17"/>
            </p:custDataLst>
          </p:nvPr>
        </p:nvSpPr>
        <p:spPr>
          <a:xfrm>
            <a:off x="695960" y="1301749"/>
            <a:ext cx="10800000" cy="4873625"/>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2" name="标题占位符 1"/>
          <p:cNvSpPr>
            <a:spLocks noGrp="1"/>
          </p:cNvSpPr>
          <p:nvPr>
            <p:ph type="title"/>
            <p:custDataLst>
              <p:tags r:id="rId18"/>
            </p:custDataLst>
          </p:nvPr>
        </p:nvSpPr>
        <p:spPr>
          <a:xfrm>
            <a:off x="695960" y="360000"/>
            <a:ext cx="10800000" cy="720000"/>
          </a:xfrm>
          <a:prstGeom prst="rect">
            <a:avLst/>
          </a:prstGeom>
          <a:noFill/>
          <a:ln>
            <a:noFill/>
            <a:prstDash val="sysDash"/>
          </a:ln>
        </p:spPr>
        <p:txBody>
          <a:bodyPr vert="horz" wrap="square" lIns="91440" tIns="45720" rIns="91440" bIns="45720" rtlCol="0" anchor="ctr">
            <a:normAutofit/>
          </a:bodyPr>
          <a:lstStyle/>
          <a:p>
            <a:pPr marL="0" marR="0" lvl="0">
              <a:buClrTx/>
              <a:buSzTx/>
              <a:buFontTx/>
            </a:pPr>
            <a:r>
              <a:rPr lang="zh-CN" altLang="en-US" dirty="0"/>
              <a:t>单击此处编辑母版标题样式</a:t>
            </a:r>
            <a:endParaRPr lang="zh-CN" altLang="en-US" dirty="0"/>
          </a:p>
        </p:txBody>
      </p:sp>
      <p:sp>
        <p:nvSpPr>
          <p:cNvPr id="5" name="KSO_TEMPLATE" hidden="1"/>
          <p:cNvSpPr/>
          <p:nvPr userDrawn="1">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0"/>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fontAlgn="auto" latinLnBrk="0" hangingPunct="1">
        <a:lnSpc>
          <a:spcPct val="100000"/>
        </a:lnSpc>
        <a:spcBef>
          <a:spcPct val="0"/>
        </a:spcBef>
        <a:buNone/>
        <a:defRPr kumimoji="0" lang="zh-CN" altLang="en-US" sz="3200" b="0" i="0" u="none" strike="noStrike" kern="1200" cap="none" spc="300" normalizeH="0" baseline="0" dirty="0" smtClean="0">
          <a:ln>
            <a:noFill/>
            <a:prstDash val="sysDot"/>
          </a:ln>
          <a:solidFill>
            <a:schemeClr val="accent1"/>
          </a:solidFill>
          <a:uFillTx/>
          <a:latin typeface="+mj-ea"/>
          <a:ea typeface="+mj-ea"/>
          <a:cs typeface="MiSans Normal" panose="00000500000000000000" charset="-122"/>
          <a:sym typeface="MiSans Normal" panose="00000500000000000000"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75000"/>
              <a:lumOff val="25000"/>
            </a:schemeClr>
          </a:solidFill>
          <a:uFillTx/>
          <a:latin typeface="+mn-ea"/>
          <a:ea typeface="+mn-ea"/>
          <a:cs typeface="MiSans Normal" panose="00000500000000000000" charset="-122"/>
          <a:sym typeface="MiSans Normal" panose="00000500000000000000"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ea"/>
          <a:ea typeface="+mn-ea"/>
          <a:cs typeface="MiSans Normal" panose="00000500000000000000" charset="-122"/>
          <a:sym typeface="MiSans Normal" panose="00000500000000000000"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ea"/>
          <a:ea typeface="+mn-ea"/>
          <a:cs typeface="MiSans Normal" panose="00000500000000000000" charset="-122"/>
          <a:sym typeface="MiSans Normal" panose="00000500000000000000"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ea"/>
          <a:ea typeface="+mn-ea"/>
          <a:cs typeface="MiSans Normal" panose="00000500000000000000" charset="-122"/>
          <a:sym typeface="MiSans Normal" panose="00000500000000000000"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ea"/>
          <a:ea typeface="+mn-ea"/>
          <a:cs typeface="MiSans Normal" panose="00000500000000000000" charset="-122"/>
          <a:sym typeface="MiSans Normal"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18.xml"/><Relationship Id="rId6" Type="http://schemas.openxmlformats.org/officeDocument/2006/relationships/tags" Target="../tags/tag233.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18.xml"/><Relationship Id="rId7" Type="http://schemas.openxmlformats.org/officeDocument/2006/relationships/tags" Target="../tags/tag23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8.xml"/><Relationship Id="rId5" Type="http://schemas.openxmlformats.org/officeDocument/2006/relationships/tags" Target="../tags/tag241.xml"/><Relationship Id="rId4" Type="http://schemas.openxmlformats.org/officeDocument/2006/relationships/image" Target="../media/image21.png"/><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tags" Target="../tags/tag242.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49.xml"/><Relationship Id="rId7" Type="http://schemas.openxmlformats.org/officeDocument/2006/relationships/image" Target="../media/image24.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tags" Target="../tags/tag248.xml"/><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tags" Target="../tags/tag250.xml"/></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8.xml"/><Relationship Id="rId5" Type="http://schemas.openxmlformats.org/officeDocument/2006/relationships/tags" Target="../tags/tag256.xml"/><Relationship Id="rId4" Type="http://schemas.openxmlformats.org/officeDocument/2006/relationships/tags" Target="../tags/tag255.xml"/><Relationship Id="rId3" Type="http://schemas.openxmlformats.org/officeDocument/2006/relationships/image" Target="../media/image25.png"/><Relationship Id="rId2" Type="http://schemas.openxmlformats.org/officeDocument/2006/relationships/tags" Target="../tags/tag254.xml"/><Relationship Id="rId1" Type="http://schemas.openxmlformats.org/officeDocument/2006/relationships/tags" Target="../tags/tag253.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61.xml"/><Relationship Id="rId6" Type="http://schemas.openxmlformats.org/officeDocument/2006/relationships/tags" Target="../tags/tag260.xml"/><Relationship Id="rId5" Type="http://schemas.openxmlformats.org/officeDocument/2006/relationships/tags" Target="../tags/tag259.xml"/><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tags" Target="../tags/tag258.xml"/><Relationship Id="rId1" Type="http://schemas.openxmlformats.org/officeDocument/2006/relationships/tags" Target="../tags/tag257.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66.xml"/><Relationship Id="rId6" Type="http://schemas.openxmlformats.org/officeDocument/2006/relationships/tags" Target="../tags/tag265.xml"/><Relationship Id="rId5" Type="http://schemas.openxmlformats.org/officeDocument/2006/relationships/tags" Target="../tags/tag264.xml"/><Relationship Id="rId4" Type="http://schemas.openxmlformats.org/officeDocument/2006/relationships/image" Target="../media/image26.png"/><Relationship Id="rId3" Type="http://schemas.openxmlformats.org/officeDocument/2006/relationships/image" Target="../media/image28.png"/><Relationship Id="rId2" Type="http://schemas.openxmlformats.org/officeDocument/2006/relationships/tags" Target="../tags/tag263.xml"/><Relationship Id="rId1" Type="http://schemas.openxmlformats.org/officeDocument/2006/relationships/tags" Target="../tags/tag262.xml"/></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8.xml"/><Relationship Id="rId5" Type="http://schemas.openxmlformats.org/officeDocument/2006/relationships/tags" Target="../tags/tag270.xml"/><Relationship Id="rId4" Type="http://schemas.openxmlformats.org/officeDocument/2006/relationships/image" Target="../media/image29.png"/><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s>
</file>

<file path=ppt/slides/_rels/slide2.xml.rels><?xml version="1.0" encoding="UTF-8" standalone="yes"?>
<Relationships xmlns="http://schemas.openxmlformats.org/package/2006/relationships"><Relationship Id="rId9" Type="http://schemas.openxmlformats.org/officeDocument/2006/relationships/tags" Target="../tags/tag202.xml"/><Relationship Id="rId8" Type="http://schemas.openxmlformats.org/officeDocument/2006/relationships/tags" Target="../tags/tag201.xml"/><Relationship Id="rId7" Type="http://schemas.openxmlformats.org/officeDocument/2006/relationships/tags" Target="../tags/tag200.xml"/><Relationship Id="rId6" Type="http://schemas.openxmlformats.org/officeDocument/2006/relationships/tags" Target="../tags/tag199.xml"/><Relationship Id="rId5" Type="http://schemas.openxmlformats.org/officeDocument/2006/relationships/tags" Target="../tags/tag198.xml"/><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tags" Target="../tags/tag195.xml"/><Relationship Id="rId11" Type="http://schemas.openxmlformats.org/officeDocument/2006/relationships/notesSlide" Target="../notesSlides/notesSlide2.xml"/><Relationship Id="rId10" Type="http://schemas.openxmlformats.org/officeDocument/2006/relationships/slideLayout" Target="../slideLayouts/slideLayout7.xml"/><Relationship Id="rId1" Type="http://schemas.openxmlformats.org/officeDocument/2006/relationships/tags" Target="../tags/tag194.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75.xml"/><Relationship Id="rId6" Type="http://schemas.openxmlformats.org/officeDocument/2006/relationships/tags" Target="../tags/tag274.xml"/><Relationship Id="rId5" Type="http://schemas.openxmlformats.org/officeDocument/2006/relationships/image" Target="../media/image26.png"/><Relationship Id="rId4" Type="http://schemas.openxmlformats.org/officeDocument/2006/relationships/image" Target="../media/image28.png"/><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280.xml"/><Relationship Id="rId5" Type="http://schemas.openxmlformats.org/officeDocument/2006/relationships/image" Target="../media/image30.png"/><Relationship Id="rId4" Type="http://schemas.openxmlformats.org/officeDocument/2006/relationships/tags" Target="../tags/tag279.xml"/><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tags" Target="../tags/tag276.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28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tags" Target="../tags/tag284.xml"/><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tags" Target="../tags/tag281.xml"/></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90.xml"/><Relationship Id="rId7" Type="http://schemas.openxmlformats.org/officeDocument/2006/relationships/image" Target="../media/image35.png"/><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tags" Target="../tags/tag289.xml"/><Relationship Id="rId3" Type="http://schemas.openxmlformats.org/officeDocument/2006/relationships/tags" Target="../tags/tag288.xml"/><Relationship Id="rId2" Type="http://schemas.openxmlformats.org/officeDocument/2006/relationships/tags" Target="../tags/tag287.xml"/><Relationship Id="rId1" Type="http://schemas.openxmlformats.org/officeDocument/2006/relationships/tags" Target="../tags/tag286.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295.xml"/><Relationship Id="rId5" Type="http://schemas.openxmlformats.org/officeDocument/2006/relationships/image" Target="../media/image36.png"/><Relationship Id="rId4" Type="http://schemas.openxmlformats.org/officeDocument/2006/relationships/tags" Target="../tags/tag294.xml"/><Relationship Id="rId3" Type="http://schemas.openxmlformats.org/officeDocument/2006/relationships/tags" Target="../tags/tag293.xml"/><Relationship Id="rId2" Type="http://schemas.openxmlformats.org/officeDocument/2006/relationships/tags" Target="../tags/tag292.xml"/><Relationship Id="rId1" Type="http://schemas.openxmlformats.org/officeDocument/2006/relationships/tags" Target="../tags/tag29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296.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8.xml"/><Relationship Id="rId6" Type="http://schemas.openxmlformats.org/officeDocument/2006/relationships/tags" Target="../tags/tag210.xml"/><Relationship Id="rId5" Type="http://schemas.openxmlformats.org/officeDocument/2006/relationships/image" Target="../media/image6.png"/><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18.xml"/><Relationship Id="rId7" Type="http://schemas.openxmlformats.org/officeDocument/2006/relationships/tags" Target="../tags/tag2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8.xml"/><Relationship Id="rId4" Type="http://schemas.openxmlformats.org/officeDocument/2006/relationships/tags" Target="../tags/tag218.xml"/><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222.xml"/><Relationship Id="rId5" Type="http://schemas.openxmlformats.org/officeDocument/2006/relationships/tags" Target="../tags/tag221.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tags" Target="../tags/tag220.xml"/><Relationship Id="rId1" Type="http://schemas.openxmlformats.org/officeDocument/2006/relationships/tags" Target="../tags/tag219.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8.xml"/><Relationship Id="rId5" Type="http://schemas.openxmlformats.org/officeDocument/2006/relationships/tags" Target="../tags/tag225.xml"/><Relationship Id="rId4" Type="http://schemas.openxmlformats.org/officeDocument/2006/relationships/tags" Target="../tags/tag224.xml"/><Relationship Id="rId3" Type="http://schemas.openxmlformats.org/officeDocument/2006/relationships/tags" Target="../tags/tag223.xml"/><Relationship Id="rId2" Type="http://schemas.openxmlformats.org/officeDocument/2006/relationships/image" Target="../media/image13.png"/><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18.xml"/><Relationship Id="rId6" Type="http://schemas.openxmlformats.org/officeDocument/2006/relationships/tags" Target="../tags/tag229.xml"/><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idx="4"/>
            <p:custDataLst>
              <p:tags r:id="rId1"/>
            </p:custDataLst>
          </p:nvPr>
        </p:nvSpPr>
        <p:spPr>
          <a:xfrm>
            <a:off x="572135" y="1767205"/>
            <a:ext cx="7834630" cy="1751330"/>
          </a:xfrm>
        </p:spPr>
        <p:txBody>
          <a:bodyPr>
            <a:normAutofit fontScale="90000"/>
          </a:bodyPr>
          <a:p>
            <a:pPr marL="0" indent="0" algn="l">
              <a:lnSpc>
                <a:spcPct val="100000"/>
              </a:lnSpc>
              <a:spcBef>
                <a:spcPts val="0"/>
              </a:spcBef>
              <a:spcAft>
                <a:spcPts val="0"/>
              </a:spcAft>
              <a:buSzPct val="100000"/>
            </a:pPr>
            <a:r>
              <a:rPr lang="zh-CN" altLang="en-US" sz="6400" dirty="0"/>
              <a:t>东南大学无锡校区</a:t>
            </a:r>
            <a:endParaRPr lang="zh-CN" altLang="en-US" sz="6400" dirty="0"/>
          </a:p>
          <a:p>
            <a:pPr marL="0" indent="0" algn="l">
              <a:lnSpc>
                <a:spcPct val="100000"/>
              </a:lnSpc>
              <a:spcBef>
                <a:spcPts val="0"/>
              </a:spcBef>
              <a:spcAft>
                <a:spcPts val="0"/>
              </a:spcAft>
              <a:buSzPct val="100000"/>
            </a:pPr>
            <a:r>
              <a:rPr lang="zh-CN" altLang="en-US" sz="6400" dirty="0"/>
              <a:t>材料及化学品管理平台</a:t>
            </a:r>
            <a:endParaRPr lang="zh-CN" altLang="en-US" sz="6400" dirty="0"/>
          </a:p>
        </p:txBody>
      </p:sp>
      <p:sp>
        <p:nvSpPr>
          <p:cNvPr id="7" name="文本占位符 5"/>
          <p:cNvSpPr>
            <a:spLocks noGrp="1"/>
          </p:cNvSpPr>
          <p:nvPr>
            <p:custDataLst>
              <p:tags r:id="rId2"/>
            </p:custDataLst>
          </p:nvPr>
        </p:nvSpPr>
        <p:spPr>
          <a:xfrm>
            <a:off x="731520" y="4170775"/>
            <a:ext cx="3750310" cy="504000"/>
          </a:xfrm>
          <a:prstGeom prst="rect">
            <a:avLst/>
          </a:prstGeom>
        </p:spPr>
        <p:txBody>
          <a:bodyPr vert="horz" wrap="square" lIns="91440" tIns="45720" rIns="91440" bIns="45720" rtlCol="0" anchor="ctr">
            <a:normAutofit fontScale="90000"/>
          </a:bodyPr>
          <a:lstStyle>
            <a:lvl1pPr marL="0" indent="0" algn="l" defTabSz="914400" rtl="0" eaLnBrk="1" fontAlgn="auto" latinLnBrk="0" hangingPunct="1">
              <a:lnSpc>
                <a:spcPct val="100000"/>
              </a:lnSpc>
              <a:spcBef>
                <a:spcPts val="0"/>
              </a:spcBef>
              <a:spcAft>
                <a:spcPts val="1000"/>
              </a:spcAft>
              <a:buFont typeface="Arial" panose="020B0604020202020204" pitchFamily="34" charset="0"/>
              <a:buNone/>
              <a:defRPr sz="2000" u="none" strike="noStrike" kern="1200" cap="none" spc="150" normalizeH="0" baseline="0">
                <a:solidFill>
                  <a:schemeClr val="tx1">
                    <a:lumMod val="75000"/>
                    <a:lumOff val="25000"/>
                  </a:schemeClr>
                </a:solidFill>
                <a:uFillTx/>
                <a:latin typeface="+mn-ea"/>
                <a:ea typeface="+mn-ea"/>
                <a:cs typeface="MiSans Normal" panose="00000500000000000000" charset="-122"/>
                <a:sym typeface="MiSans Normal" panose="00000500000000000000"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ea"/>
                <a:ea typeface="+mn-ea"/>
                <a:cs typeface="MiSans Normal" panose="00000500000000000000" charset="-122"/>
                <a:sym typeface="MiSans Normal" panose="00000500000000000000"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ea"/>
                <a:ea typeface="+mn-ea"/>
                <a:cs typeface="MiSans Normal" panose="00000500000000000000" charset="-122"/>
                <a:sym typeface="MiSans Normal" panose="00000500000000000000"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ea"/>
                <a:ea typeface="+mn-ea"/>
                <a:cs typeface="MiSans Normal" panose="00000500000000000000" charset="-122"/>
                <a:sym typeface="MiSans Normal" panose="00000500000000000000"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ea"/>
                <a:ea typeface="+mn-ea"/>
                <a:cs typeface="MiSans Normal" panose="00000500000000000000" charset="-122"/>
                <a:sym typeface="MiSans Normal"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spcBef>
                <a:spcPts val="0"/>
              </a:spcBef>
              <a:spcAft>
                <a:spcPts val="1000"/>
              </a:spcAft>
              <a:buSzPct val="100000"/>
            </a:pPr>
            <a:r>
              <a:rPr lang="en-US" altLang="zh-CN" sz="2000" dirty="0"/>
              <a:t>--北京库巴扎信息技术有限公司</a:t>
            </a:r>
            <a:endParaRPr lang="en-US" altLang="zh-CN" sz="2000" dirty="0"/>
          </a:p>
        </p:txBody>
      </p:sp>
    </p:spTree>
    <p:custDataLst>
      <p:tags r:id="rId3"/>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572135" y="1196975"/>
            <a:ext cx="3597910" cy="5141595"/>
          </a:xfrm>
          <a:prstGeom prst="rect">
            <a:avLst/>
          </a:prstGeom>
        </p:spPr>
        <p:txBody>
          <a:bodyPr wrap="square" lIns="0" tIns="0" rIns="0" bIns="0">
            <a:noAutofit/>
          </a:bodyPr>
          <a:lstStyle/>
          <a:p>
            <a:pPr algn="l">
              <a:lnSpc>
                <a:spcPct val="200000"/>
              </a:lnSpc>
              <a:spcAft>
                <a:spcPts val="800"/>
              </a:spcAft>
            </a:pPr>
            <a:r>
              <a:rPr 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1.</a:t>
            </a:r>
            <a:r>
              <a:rPr lang="zh-CN"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已收货待验收状态下，支持申请退货，点击退货按钮输入退货原因</a:t>
            </a:r>
            <a:endParaRPr lang="zh-CN"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algn="l">
              <a:lnSpc>
                <a:spcPct val="200000"/>
              </a:lnSpc>
              <a:spcAft>
                <a:spcPts val="800"/>
              </a:spcAft>
            </a:pPr>
            <a:r>
              <a:rPr lang="en-US" altLang="zh-CN"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2.</a:t>
            </a:r>
            <a:r>
              <a:rPr lang="zh-CN" alt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申请退货的订单在【售后单】菜单中查看，申请退货后等待供应商确认，供应商同意后退货成功。</a:t>
            </a:r>
            <a:endParaRPr lang="zh-CN" alt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a:lnSpc>
                <a:spcPct val="150000"/>
              </a:lnSpc>
              <a:spcBef>
                <a:spcPct val="0"/>
              </a:spcBef>
              <a:spcAft>
                <a:spcPct val="0"/>
              </a:spcAft>
            </a:pPr>
            <a:endParaRPr lang="zh-CN" altLang="en-US" sz="1600" dirty="0">
              <a:ln>
                <a:noFill/>
                <a:prstDash val="sysDot"/>
              </a:ln>
              <a:solidFill>
                <a:schemeClr val="tx1">
                  <a:lumMod val="85000"/>
                  <a:lumOff val="15000"/>
                </a:schemeClr>
              </a:solidFill>
              <a:latin typeface="+mn-ea"/>
              <a:cs typeface="+mn-ea"/>
            </a:endParaRPr>
          </a:p>
        </p:txBody>
      </p:sp>
      <p:sp>
        <p:nvSpPr>
          <p:cNvPr id="16" name="矩形 15"/>
          <p:cNvSpPr/>
          <p:nvPr>
            <p:custDataLst>
              <p:tags r:id="rId2"/>
            </p:custDataLst>
          </p:nvPr>
        </p:nvSpPr>
        <p:spPr>
          <a:xfrm>
            <a:off x="0" y="565689"/>
            <a:ext cx="224725" cy="251847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5"/>
          <p:cNvSpPr>
            <a:spLocks noGrp="1"/>
          </p:cNvSpPr>
          <p:nvPr>
            <p:ph type="title"/>
            <p:custDataLst>
              <p:tags r:id="rId3"/>
            </p:custDataLst>
          </p:nvPr>
        </p:nvSpPr>
        <p:spPr>
          <a:xfrm>
            <a:off x="1155065" y="192022"/>
            <a:ext cx="3403600" cy="1252855"/>
          </a:xfrm>
        </p:spPr>
        <p:txBody>
          <a:bodyPr anchor="ctr" anchorCtr="0">
            <a:normAutofit/>
          </a:bodyPr>
          <a:lstStyle/>
          <a:p>
            <a:pPr algn="l"/>
            <a:r>
              <a:rPr lang="zh-CN" altLang="en-US" sz="3600" dirty="0"/>
              <a:t>订单售后</a:t>
            </a:r>
            <a:endParaRPr lang="zh-CN" altLang="en-US" sz="3600" dirty="0"/>
          </a:p>
        </p:txBody>
      </p:sp>
      <p:pic>
        <p:nvPicPr>
          <p:cNvPr id="2" name="图片 1"/>
          <p:cNvPicPr>
            <a:picLocks noChangeAspect="1"/>
          </p:cNvPicPr>
          <p:nvPr/>
        </p:nvPicPr>
        <p:blipFill>
          <a:blip r:embed="rId4"/>
          <a:stretch>
            <a:fillRect/>
          </a:stretch>
        </p:blipFill>
        <p:spPr>
          <a:xfrm>
            <a:off x="4866640" y="431800"/>
            <a:ext cx="6351905" cy="2652395"/>
          </a:xfrm>
          <a:prstGeom prst="rect">
            <a:avLst/>
          </a:prstGeom>
        </p:spPr>
      </p:pic>
      <p:pic>
        <p:nvPicPr>
          <p:cNvPr id="3" name="图片 2"/>
          <p:cNvPicPr>
            <a:picLocks noChangeAspect="1"/>
          </p:cNvPicPr>
          <p:nvPr/>
        </p:nvPicPr>
        <p:blipFill>
          <a:blip r:embed="rId5"/>
          <a:stretch>
            <a:fillRect/>
          </a:stretch>
        </p:blipFill>
        <p:spPr>
          <a:xfrm>
            <a:off x="4333875" y="2935605"/>
            <a:ext cx="7458075" cy="2907030"/>
          </a:xfrm>
          <a:prstGeom prst="rect">
            <a:avLst/>
          </a:prstGeom>
        </p:spPr>
      </p:pic>
    </p:spTree>
    <p:custDataLst>
      <p:tags r:id="rId6"/>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572135" y="1196975"/>
            <a:ext cx="3597910" cy="5141595"/>
          </a:xfrm>
          <a:prstGeom prst="rect">
            <a:avLst/>
          </a:prstGeom>
        </p:spPr>
        <p:txBody>
          <a:bodyPr wrap="square" lIns="0" tIns="0" rIns="0" bIns="0">
            <a:noAutofit/>
          </a:bodyPr>
          <a:lstStyle/>
          <a:p>
            <a:pPr>
              <a:lnSpc>
                <a:spcPct val="200000"/>
              </a:lnSpc>
              <a:spcBef>
                <a:spcPct val="0"/>
              </a:spcBef>
              <a:spcAft>
                <a:spcPct val="0"/>
              </a:spcAft>
            </a:pPr>
            <a:r>
              <a:rPr 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1.</a:t>
            </a:r>
            <a:r>
              <a:rPr lang="zh-CN"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点击自购备案，跳转至商城端（或在商城端点击自购备案），点击【添加自购商品】。</a:t>
            </a:r>
            <a:endParaRPr lang="zh-CN"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a:lnSpc>
                <a:spcPct val="200000"/>
              </a:lnSpc>
              <a:spcBef>
                <a:spcPct val="0"/>
              </a:spcBef>
              <a:spcAft>
                <a:spcPct val="0"/>
              </a:spcAft>
            </a:pPr>
            <a:endParaRPr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algn="l">
              <a:lnSpc>
                <a:spcPct val="200000"/>
              </a:lnSpc>
              <a:spcAft>
                <a:spcPts val="800"/>
              </a:spcAft>
            </a:pPr>
            <a:r>
              <a:rPr 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2.</a:t>
            </a:r>
            <a:r>
              <a:rPr lang="zh-CN" alt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输入商品的名称规格等信息后点击提交，可生成一条商品信息</a:t>
            </a:r>
            <a:r>
              <a:rPr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algn="l">
              <a:lnSpc>
                <a:spcPct val="200000"/>
              </a:lnSpc>
              <a:spcAft>
                <a:spcPts val="800"/>
              </a:spcAft>
            </a:pPr>
            <a:endParaRPr lang="zh-CN" altLang="en-US" sz="1600" dirty="0">
              <a:ln>
                <a:noFill/>
                <a:prstDash val="sysDot"/>
              </a:ln>
              <a:solidFill>
                <a:schemeClr val="tx1">
                  <a:lumMod val="85000"/>
                  <a:lumOff val="15000"/>
                </a:schemeClr>
              </a:solidFill>
              <a:latin typeface="+mn-ea"/>
              <a:cs typeface="+mn-ea"/>
            </a:endParaRPr>
          </a:p>
          <a:p>
            <a:pPr algn="l">
              <a:lnSpc>
                <a:spcPct val="200000"/>
              </a:lnSpc>
              <a:spcAft>
                <a:spcPts val="800"/>
              </a:spcAft>
            </a:pPr>
            <a:r>
              <a:rPr lang="en-US" altLang="zh-CN" sz="1600" dirty="0">
                <a:ln>
                  <a:noFill/>
                  <a:prstDash val="sysDot"/>
                </a:ln>
                <a:solidFill>
                  <a:schemeClr val="tx1">
                    <a:lumMod val="85000"/>
                    <a:lumOff val="15000"/>
                  </a:schemeClr>
                </a:solidFill>
                <a:latin typeface="+mn-ea"/>
                <a:cs typeface="+mn-ea"/>
              </a:rPr>
              <a:t>3.</a:t>
            </a:r>
            <a:r>
              <a:rPr lang="zh-CN" altLang="en-US" sz="1600" dirty="0">
                <a:ln>
                  <a:noFill/>
                  <a:prstDash val="sysDot"/>
                </a:ln>
                <a:solidFill>
                  <a:schemeClr val="tx1">
                    <a:lumMod val="85000"/>
                    <a:lumOff val="15000"/>
                  </a:schemeClr>
                </a:solidFill>
                <a:latin typeface="+mn-ea"/>
                <a:ea typeface="宋体" panose="02010600030101010101" pitchFamily="2" charset="-122"/>
                <a:cs typeface="+mn-ea"/>
              </a:rPr>
              <a:t>点击提交备案申请，输入收货信息，采购用途后点击【提交申请】。</a:t>
            </a:r>
            <a:endParaRPr lang="zh-CN" altLang="en-US" sz="1600" dirty="0">
              <a:ln>
                <a:noFill/>
                <a:prstDash val="sysDot"/>
              </a:ln>
              <a:solidFill>
                <a:schemeClr val="tx1">
                  <a:lumMod val="85000"/>
                  <a:lumOff val="15000"/>
                </a:schemeClr>
              </a:solidFill>
              <a:latin typeface="+mn-ea"/>
              <a:ea typeface="宋体" panose="02010600030101010101" pitchFamily="2" charset="-122"/>
              <a:cs typeface="+mn-ea"/>
            </a:endParaRPr>
          </a:p>
        </p:txBody>
      </p:sp>
      <p:sp>
        <p:nvSpPr>
          <p:cNvPr id="16" name="矩形 15"/>
          <p:cNvSpPr/>
          <p:nvPr>
            <p:custDataLst>
              <p:tags r:id="rId2"/>
            </p:custDataLst>
          </p:nvPr>
        </p:nvSpPr>
        <p:spPr>
          <a:xfrm>
            <a:off x="0" y="565689"/>
            <a:ext cx="224725" cy="251847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5"/>
          <p:cNvSpPr>
            <a:spLocks noGrp="1"/>
          </p:cNvSpPr>
          <p:nvPr>
            <p:ph type="title"/>
            <p:custDataLst>
              <p:tags r:id="rId3"/>
            </p:custDataLst>
          </p:nvPr>
        </p:nvSpPr>
        <p:spPr>
          <a:xfrm>
            <a:off x="1155065" y="192022"/>
            <a:ext cx="3403600" cy="1252855"/>
          </a:xfrm>
        </p:spPr>
        <p:txBody>
          <a:bodyPr anchor="ctr" anchorCtr="0">
            <a:normAutofit/>
          </a:bodyPr>
          <a:lstStyle/>
          <a:p>
            <a:pPr algn="l"/>
            <a:r>
              <a:rPr lang="zh-CN" altLang="en-US" sz="3600" dirty="0"/>
              <a:t>自购订单</a:t>
            </a:r>
            <a:endParaRPr lang="zh-CN" altLang="en-US" sz="3600" dirty="0"/>
          </a:p>
        </p:txBody>
      </p:sp>
      <p:pic>
        <p:nvPicPr>
          <p:cNvPr id="2" name="图片 1"/>
          <p:cNvPicPr>
            <a:picLocks noChangeAspect="1"/>
          </p:cNvPicPr>
          <p:nvPr/>
        </p:nvPicPr>
        <p:blipFill>
          <a:blip r:embed="rId4"/>
          <a:stretch>
            <a:fillRect/>
          </a:stretch>
        </p:blipFill>
        <p:spPr>
          <a:xfrm>
            <a:off x="4403725" y="191770"/>
            <a:ext cx="7374255" cy="2214245"/>
          </a:xfrm>
          <a:prstGeom prst="rect">
            <a:avLst/>
          </a:prstGeom>
        </p:spPr>
      </p:pic>
      <p:pic>
        <p:nvPicPr>
          <p:cNvPr id="3" name="图片 2"/>
          <p:cNvPicPr>
            <a:picLocks noChangeAspect="1"/>
          </p:cNvPicPr>
          <p:nvPr/>
        </p:nvPicPr>
        <p:blipFill>
          <a:blip r:embed="rId5"/>
          <a:stretch>
            <a:fillRect/>
          </a:stretch>
        </p:blipFill>
        <p:spPr>
          <a:xfrm>
            <a:off x="4403090" y="565785"/>
            <a:ext cx="7374890" cy="3402965"/>
          </a:xfrm>
          <a:prstGeom prst="rect">
            <a:avLst/>
          </a:prstGeom>
        </p:spPr>
      </p:pic>
      <p:pic>
        <p:nvPicPr>
          <p:cNvPr id="9" name="图片 8"/>
          <p:cNvPicPr>
            <a:picLocks noChangeAspect="1"/>
          </p:cNvPicPr>
          <p:nvPr/>
        </p:nvPicPr>
        <p:blipFill>
          <a:blip r:embed="rId6"/>
          <a:stretch>
            <a:fillRect/>
          </a:stretch>
        </p:blipFill>
        <p:spPr>
          <a:xfrm>
            <a:off x="4403725" y="4065270"/>
            <a:ext cx="7374890" cy="2098040"/>
          </a:xfrm>
          <a:prstGeom prst="rect">
            <a:avLst/>
          </a:prstGeom>
        </p:spPr>
      </p:pic>
    </p:spTree>
    <p:custDataLst>
      <p:tags r:id="rId7"/>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572135" y="1196975"/>
            <a:ext cx="3393440" cy="5141595"/>
          </a:xfrm>
          <a:prstGeom prst="rect">
            <a:avLst/>
          </a:prstGeom>
        </p:spPr>
        <p:txBody>
          <a:bodyPr wrap="square" lIns="0" tIns="0" rIns="0" bIns="0">
            <a:noAutofit/>
          </a:bodyPr>
          <a:lstStyle/>
          <a:p>
            <a:pPr algn="l">
              <a:lnSpc>
                <a:spcPct val="200000"/>
              </a:lnSpc>
              <a:spcAft>
                <a:spcPts val="800"/>
              </a:spcAft>
            </a:pPr>
            <a:r>
              <a:rPr 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1.</a:t>
            </a:r>
            <a:r>
              <a:rPr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商品收货后计入【我的台账】页面，“台账列表”展示当前登录人名下所有已收货的商品信息。相同的名称、品牌、货号会合并成一条数据。</a:t>
            </a:r>
            <a:endParaRPr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algn="l">
              <a:lnSpc>
                <a:spcPct val="200000"/>
              </a:lnSpc>
              <a:spcAft>
                <a:spcPts val="800"/>
              </a:spcAft>
            </a:pPr>
            <a:r>
              <a:rPr 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2.</a:t>
            </a:r>
            <a:r>
              <a:rPr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同类商品支持进行批量记录台账、单个记录台账</a:t>
            </a:r>
            <a:r>
              <a:rPr lang="zh-CN"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，也可查看台账记录</a:t>
            </a:r>
            <a:r>
              <a:rPr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zh-CN" alt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algn="l">
              <a:lnSpc>
                <a:spcPct val="130000"/>
              </a:lnSpc>
              <a:spcAft>
                <a:spcPts val="800"/>
              </a:spcAft>
            </a:pPr>
            <a:endParaRPr lang="zh-CN" altLang="en-US" sz="1600" dirty="0">
              <a:ln>
                <a:noFill/>
                <a:prstDash val="sysDot"/>
              </a:ln>
              <a:solidFill>
                <a:schemeClr val="tx1">
                  <a:lumMod val="85000"/>
                  <a:lumOff val="15000"/>
                </a:schemeClr>
              </a:solidFill>
              <a:latin typeface="+mn-ea"/>
              <a:ea typeface="宋体" panose="02010600030101010101" pitchFamily="2" charset="-122"/>
              <a:cs typeface="+mn-ea"/>
            </a:endParaRPr>
          </a:p>
        </p:txBody>
      </p:sp>
      <p:sp>
        <p:nvSpPr>
          <p:cNvPr id="16" name="矩形 15"/>
          <p:cNvSpPr/>
          <p:nvPr>
            <p:custDataLst>
              <p:tags r:id="rId2"/>
            </p:custDataLst>
          </p:nvPr>
        </p:nvSpPr>
        <p:spPr>
          <a:xfrm>
            <a:off x="0" y="565689"/>
            <a:ext cx="224725" cy="251847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5"/>
          <p:cNvSpPr>
            <a:spLocks noGrp="1"/>
          </p:cNvSpPr>
          <p:nvPr>
            <p:ph type="title"/>
            <p:custDataLst>
              <p:tags r:id="rId3"/>
            </p:custDataLst>
          </p:nvPr>
        </p:nvSpPr>
        <p:spPr>
          <a:xfrm>
            <a:off x="1155065" y="192022"/>
            <a:ext cx="3403600" cy="1252855"/>
          </a:xfrm>
        </p:spPr>
        <p:txBody>
          <a:bodyPr anchor="ctr" anchorCtr="0">
            <a:normAutofit/>
          </a:bodyPr>
          <a:lstStyle/>
          <a:p>
            <a:pPr algn="l"/>
            <a:r>
              <a:rPr lang="zh-CN" altLang="en-US" sz="3600" dirty="0"/>
              <a:t>台账管理</a:t>
            </a:r>
            <a:endParaRPr lang="zh-CN" altLang="en-US" sz="3600" dirty="0"/>
          </a:p>
        </p:txBody>
      </p:sp>
      <p:pic>
        <p:nvPicPr>
          <p:cNvPr id="4" name="图片 3"/>
          <p:cNvPicPr>
            <a:picLocks noChangeAspect="1"/>
          </p:cNvPicPr>
          <p:nvPr/>
        </p:nvPicPr>
        <p:blipFill>
          <a:blip r:embed="rId4"/>
          <a:stretch>
            <a:fillRect/>
          </a:stretch>
        </p:blipFill>
        <p:spPr>
          <a:xfrm>
            <a:off x="4206875" y="1196975"/>
            <a:ext cx="7656830" cy="3980815"/>
          </a:xfrm>
          <a:prstGeom prst="rect">
            <a:avLst/>
          </a:prstGeom>
        </p:spPr>
      </p:pic>
    </p:spTree>
    <p:custDataLst>
      <p:tags r:id="rId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idx="14"/>
            <p:custDataLst>
              <p:tags r:id="rId1"/>
            </p:custDataLst>
          </p:nvPr>
        </p:nvSpPr>
        <p:spPr>
          <a:xfrm>
            <a:off x="6002020" y="2106295"/>
            <a:ext cx="3894455" cy="1216025"/>
          </a:xfrm>
        </p:spPr>
        <p:txBody>
          <a:bodyPr/>
          <a:lstStyle/>
          <a:p>
            <a:r>
              <a:rPr dirty="0">
                <a:ea typeface="宋体" panose="02010600030101010101" pitchFamily="2" charset="-122"/>
              </a:rPr>
              <a:t>订单审核</a:t>
            </a:r>
            <a:endParaRPr dirty="0">
              <a:ea typeface="宋体" panose="02010600030101010101" pitchFamily="2" charset="-122"/>
            </a:endParaRPr>
          </a:p>
        </p:txBody>
      </p:sp>
      <p:sp>
        <p:nvSpPr>
          <p:cNvPr id="5" name="文本占位符 4"/>
          <p:cNvSpPr>
            <a:spLocks noGrp="1"/>
          </p:cNvSpPr>
          <p:nvPr>
            <p:ph type="body" idx="13"/>
            <p:custDataLst>
              <p:tags r:id="rId2"/>
            </p:custDataLst>
          </p:nvPr>
        </p:nvSpPr>
        <p:spPr/>
        <p:txBody>
          <a:bodyPr/>
          <a:lstStyle/>
          <a:p>
            <a:r>
              <a:rPr dirty="0"/>
              <a:t>PART TWO</a:t>
            </a:r>
            <a:endParaRPr dirty="0"/>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327150" y="513715"/>
            <a:ext cx="2027555" cy="549275"/>
          </a:xfrm>
        </p:spPr>
        <p:txBody>
          <a:bodyPr>
            <a:normAutofit fontScale="90000"/>
          </a:bodyPr>
          <a:lstStyle/>
          <a:p>
            <a:r>
              <a:rPr lang="zh-CN" altLang="en-US"/>
              <a:t>订单审核</a:t>
            </a:r>
            <a:endParaRPr lang="zh-CN" altLang="en-US"/>
          </a:p>
        </p:txBody>
      </p:sp>
      <p:sp>
        <p:nvSpPr>
          <p:cNvPr id="31" name="图形 28" descr="343439383331313b343532303032333bc6f3d2b5bcf2bde9"/>
          <p:cNvSpPr/>
          <p:nvPr>
            <p:custDataLst>
              <p:tags r:id="rId2"/>
            </p:custDataLst>
          </p:nvPr>
        </p:nvSpPr>
        <p:spPr>
          <a:xfrm>
            <a:off x="1087513" y="3695403"/>
            <a:ext cx="239351" cy="239351"/>
          </a:xfrm>
          <a:custGeom>
            <a:avLst/>
            <a:gdLst>
              <a:gd name="connsiteX0" fmla="*/ 883098 w 914400"/>
              <a:gd name="connsiteY0" fmla="*/ 848808 h 914400"/>
              <a:gd name="connsiteX1" fmla="*/ 914514 w 914400"/>
              <a:gd name="connsiteY1" fmla="*/ 883098 h 914400"/>
              <a:gd name="connsiteX2" fmla="*/ 883098 w 914400"/>
              <a:gd name="connsiteY2" fmla="*/ 914514 h 914400"/>
              <a:gd name="connsiteX3" fmla="*/ 31465 w 914400"/>
              <a:gd name="connsiteY3" fmla="*/ 914514 h 914400"/>
              <a:gd name="connsiteX4" fmla="*/ 114 w 914400"/>
              <a:gd name="connsiteY4" fmla="*/ 880224 h 914400"/>
              <a:gd name="connsiteX5" fmla="*/ 31530 w 914400"/>
              <a:gd name="connsiteY5" fmla="*/ 848808 h 914400"/>
              <a:gd name="connsiteX6" fmla="*/ 80124 w 914400"/>
              <a:gd name="connsiteY6" fmla="*/ 848808 h 914400"/>
              <a:gd name="connsiteX7" fmla="*/ 80124 w 914400"/>
              <a:gd name="connsiteY7" fmla="*/ 45834 h 914400"/>
              <a:gd name="connsiteX8" fmla="*/ 125844 w 914400"/>
              <a:gd name="connsiteY8" fmla="*/ 114 h 914400"/>
              <a:gd name="connsiteX9" fmla="*/ 545880 w 914400"/>
              <a:gd name="connsiteY9" fmla="*/ 114 h 914400"/>
              <a:gd name="connsiteX10" fmla="*/ 591600 w 914400"/>
              <a:gd name="connsiteY10" fmla="*/ 45834 h 914400"/>
              <a:gd name="connsiteX11" fmla="*/ 591600 w 914400"/>
              <a:gd name="connsiteY11" fmla="*/ 300168 h 914400"/>
              <a:gd name="connsiteX12" fmla="*/ 771672 w 914400"/>
              <a:gd name="connsiteY12" fmla="*/ 357318 h 914400"/>
              <a:gd name="connsiteX13" fmla="*/ 834504 w 914400"/>
              <a:gd name="connsiteY13" fmla="*/ 443010 h 914400"/>
              <a:gd name="connsiteX14" fmla="*/ 834504 w 914400"/>
              <a:gd name="connsiteY14" fmla="*/ 848808 h 914400"/>
              <a:gd name="connsiteX15" fmla="*/ 883098 w 914400"/>
              <a:gd name="connsiteY15" fmla="*/ 848808 h 914400"/>
              <a:gd name="connsiteX16" fmla="*/ 377304 w 914400"/>
              <a:gd name="connsiteY16" fmla="*/ 191485 h 914400"/>
              <a:gd name="connsiteX17" fmla="*/ 377304 w 914400"/>
              <a:gd name="connsiteY17" fmla="*/ 271495 h 914400"/>
              <a:gd name="connsiteX18" fmla="*/ 505908 w 914400"/>
              <a:gd name="connsiteY18" fmla="*/ 271495 h 914400"/>
              <a:gd name="connsiteX19" fmla="*/ 505908 w 914400"/>
              <a:gd name="connsiteY19" fmla="*/ 191550 h 914400"/>
              <a:gd name="connsiteX20" fmla="*/ 377304 w 914400"/>
              <a:gd name="connsiteY20" fmla="*/ 191550 h 914400"/>
              <a:gd name="connsiteX21" fmla="*/ 377304 w 914400"/>
              <a:gd name="connsiteY21" fmla="*/ 191550 h 914400"/>
              <a:gd name="connsiteX22" fmla="*/ 377304 w 914400"/>
              <a:gd name="connsiteY22" fmla="*/ 191485 h 914400"/>
              <a:gd name="connsiteX23" fmla="*/ 294420 w 914400"/>
              <a:gd name="connsiteY23" fmla="*/ 697279 h 914400"/>
              <a:gd name="connsiteX24" fmla="*/ 294420 w 914400"/>
              <a:gd name="connsiteY24" fmla="*/ 617334 h 914400"/>
              <a:gd name="connsiteX25" fmla="*/ 165882 w 914400"/>
              <a:gd name="connsiteY25" fmla="*/ 617334 h 914400"/>
              <a:gd name="connsiteX26" fmla="*/ 165882 w 914400"/>
              <a:gd name="connsiteY26" fmla="*/ 697344 h 914400"/>
              <a:gd name="connsiteX27" fmla="*/ 294420 w 914400"/>
              <a:gd name="connsiteY27" fmla="*/ 697344 h 914400"/>
              <a:gd name="connsiteX28" fmla="*/ 294420 w 914400"/>
              <a:gd name="connsiteY28" fmla="*/ 697344 h 914400"/>
              <a:gd name="connsiteX29" fmla="*/ 294420 w 914400"/>
              <a:gd name="connsiteY29" fmla="*/ 697279 h 914400"/>
              <a:gd name="connsiteX30" fmla="*/ 165882 w 914400"/>
              <a:gd name="connsiteY30" fmla="*/ 485856 h 914400"/>
              <a:gd name="connsiteX31" fmla="*/ 294420 w 914400"/>
              <a:gd name="connsiteY31" fmla="*/ 485856 h 914400"/>
              <a:gd name="connsiteX32" fmla="*/ 294420 w 914400"/>
              <a:gd name="connsiteY32" fmla="*/ 405912 h 914400"/>
              <a:gd name="connsiteX33" fmla="*/ 165882 w 914400"/>
              <a:gd name="connsiteY33" fmla="*/ 405912 h 914400"/>
              <a:gd name="connsiteX34" fmla="*/ 165882 w 914400"/>
              <a:gd name="connsiteY34" fmla="*/ 485987 h 914400"/>
              <a:gd name="connsiteX35" fmla="*/ 165882 w 914400"/>
              <a:gd name="connsiteY35" fmla="*/ 485856 h 914400"/>
              <a:gd name="connsiteX36" fmla="*/ 165882 w 914400"/>
              <a:gd name="connsiteY36" fmla="*/ 271626 h 914400"/>
              <a:gd name="connsiteX37" fmla="*/ 294420 w 914400"/>
              <a:gd name="connsiteY37" fmla="*/ 271626 h 914400"/>
              <a:gd name="connsiteX38" fmla="*/ 294420 w 914400"/>
              <a:gd name="connsiteY38" fmla="*/ 191485 h 914400"/>
              <a:gd name="connsiteX39" fmla="*/ 165882 w 914400"/>
              <a:gd name="connsiteY39" fmla="*/ 191485 h 914400"/>
              <a:gd name="connsiteX40" fmla="*/ 165882 w 914400"/>
              <a:gd name="connsiteY40" fmla="*/ 271495 h 914400"/>
              <a:gd name="connsiteX41" fmla="*/ 165882 w 914400"/>
              <a:gd name="connsiteY41" fmla="*/ 271626 h 914400"/>
              <a:gd name="connsiteX42" fmla="*/ 377304 w 914400"/>
              <a:gd name="connsiteY42" fmla="*/ 403038 h 914400"/>
              <a:gd name="connsiteX43" fmla="*/ 377304 w 914400"/>
              <a:gd name="connsiteY43" fmla="*/ 485922 h 914400"/>
              <a:gd name="connsiteX44" fmla="*/ 505908 w 914400"/>
              <a:gd name="connsiteY44" fmla="*/ 485922 h 914400"/>
              <a:gd name="connsiteX45" fmla="*/ 505908 w 914400"/>
              <a:gd name="connsiteY45" fmla="*/ 402973 h 914400"/>
              <a:gd name="connsiteX46" fmla="*/ 377304 w 914400"/>
              <a:gd name="connsiteY46" fmla="*/ 402973 h 914400"/>
              <a:gd name="connsiteX47" fmla="*/ 377304 w 914400"/>
              <a:gd name="connsiteY47" fmla="*/ 402973 h 914400"/>
              <a:gd name="connsiteX48" fmla="*/ 377304 w 914400"/>
              <a:gd name="connsiteY48" fmla="*/ 403038 h 914400"/>
              <a:gd name="connsiteX49" fmla="*/ 508782 w 914400"/>
              <a:gd name="connsiteY49" fmla="*/ 697344 h 914400"/>
              <a:gd name="connsiteX50" fmla="*/ 508782 w 914400"/>
              <a:gd name="connsiteY50" fmla="*/ 617334 h 914400"/>
              <a:gd name="connsiteX51" fmla="*/ 380113 w 914400"/>
              <a:gd name="connsiteY51" fmla="*/ 617334 h 914400"/>
              <a:gd name="connsiteX52" fmla="*/ 380113 w 914400"/>
              <a:gd name="connsiteY52" fmla="*/ 697344 h 914400"/>
              <a:gd name="connsiteX53" fmla="*/ 508782 w 914400"/>
              <a:gd name="connsiteY53" fmla="*/ 697344 h 914400"/>
              <a:gd name="connsiteX54" fmla="*/ 508782 w 914400"/>
              <a:gd name="connsiteY54" fmla="*/ 697344 h 914400"/>
              <a:gd name="connsiteX55" fmla="*/ 645942 w 914400"/>
              <a:gd name="connsiteY55" fmla="*/ 791658 h 914400"/>
              <a:gd name="connsiteX56" fmla="*/ 711648 w 914400"/>
              <a:gd name="connsiteY56" fmla="*/ 791658 h 914400"/>
              <a:gd name="connsiteX57" fmla="*/ 711648 w 914400"/>
              <a:gd name="connsiteY57" fmla="*/ 660180 h 914400"/>
              <a:gd name="connsiteX58" fmla="*/ 645942 w 914400"/>
              <a:gd name="connsiteY58" fmla="*/ 660180 h 914400"/>
              <a:gd name="connsiteX59" fmla="*/ 645942 w 914400"/>
              <a:gd name="connsiteY59" fmla="*/ 791658 h 914400"/>
              <a:gd name="connsiteX60" fmla="*/ 645942 w 914400"/>
              <a:gd name="connsiteY60" fmla="*/ 600222 h 914400"/>
              <a:gd name="connsiteX61" fmla="*/ 711648 w 914400"/>
              <a:gd name="connsiteY61" fmla="*/ 600222 h 914400"/>
              <a:gd name="connsiteX62" fmla="*/ 711648 w 914400"/>
              <a:gd name="connsiteY62" fmla="*/ 468744 h 914400"/>
              <a:gd name="connsiteX63" fmla="*/ 645942 w 914400"/>
              <a:gd name="connsiteY63" fmla="*/ 468744 h 914400"/>
              <a:gd name="connsiteX64" fmla="*/ 645942 w 914400"/>
              <a:gd name="connsiteY64" fmla="*/ 60022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914400" h="914400">
                <a:moveTo>
                  <a:pt x="883098" y="848808"/>
                </a:moveTo>
                <a:cubicBezTo>
                  <a:pt x="900210" y="848808"/>
                  <a:pt x="914514" y="863047"/>
                  <a:pt x="914514" y="883098"/>
                </a:cubicBezTo>
                <a:cubicBezTo>
                  <a:pt x="914338" y="900374"/>
                  <a:pt x="900374" y="914338"/>
                  <a:pt x="883098" y="914514"/>
                </a:cubicBezTo>
                <a:lnTo>
                  <a:pt x="31465" y="914514"/>
                </a:lnTo>
                <a:cubicBezTo>
                  <a:pt x="14483" y="914514"/>
                  <a:pt x="114" y="900210"/>
                  <a:pt x="114" y="880224"/>
                </a:cubicBezTo>
                <a:cubicBezTo>
                  <a:pt x="114" y="863047"/>
                  <a:pt x="14418" y="848808"/>
                  <a:pt x="31530" y="848808"/>
                </a:cubicBezTo>
                <a:lnTo>
                  <a:pt x="80124" y="848808"/>
                </a:lnTo>
                <a:lnTo>
                  <a:pt x="80124" y="45834"/>
                </a:lnTo>
                <a:cubicBezTo>
                  <a:pt x="80124" y="20100"/>
                  <a:pt x="100110" y="114"/>
                  <a:pt x="125844" y="114"/>
                </a:cubicBezTo>
                <a:lnTo>
                  <a:pt x="545880" y="114"/>
                </a:lnTo>
                <a:cubicBezTo>
                  <a:pt x="571614" y="114"/>
                  <a:pt x="591600" y="20100"/>
                  <a:pt x="591600" y="45834"/>
                </a:cubicBezTo>
                <a:lnTo>
                  <a:pt x="591600" y="300168"/>
                </a:lnTo>
                <a:lnTo>
                  <a:pt x="771672" y="357318"/>
                </a:lnTo>
                <a:cubicBezTo>
                  <a:pt x="808770" y="368748"/>
                  <a:pt x="834504" y="403038"/>
                  <a:pt x="834504" y="443010"/>
                </a:cubicBezTo>
                <a:lnTo>
                  <a:pt x="834504" y="848808"/>
                </a:lnTo>
                <a:lnTo>
                  <a:pt x="883098" y="848808"/>
                </a:lnTo>
                <a:moveTo>
                  <a:pt x="377304" y="191485"/>
                </a:moveTo>
                <a:lnTo>
                  <a:pt x="377304" y="271495"/>
                </a:lnTo>
                <a:lnTo>
                  <a:pt x="505908" y="271495"/>
                </a:lnTo>
                <a:lnTo>
                  <a:pt x="505908" y="191550"/>
                </a:lnTo>
                <a:lnTo>
                  <a:pt x="377304" y="191550"/>
                </a:lnTo>
                <a:cubicBezTo>
                  <a:pt x="380178" y="188676"/>
                  <a:pt x="377304" y="188676"/>
                  <a:pt x="377304" y="191550"/>
                </a:cubicBezTo>
                <a:lnTo>
                  <a:pt x="377304" y="191485"/>
                </a:lnTo>
                <a:moveTo>
                  <a:pt x="294420" y="697279"/>
                </a:moveTo>
                <a:lnTo>
                  <a:pt x="294420" y="617334"/>
                </a:lnTo>
                <a:lnTo>
                  <a:pt x="165882" y="617334"/>
                </a:lnTo>
                <a:lnTo>
                  <a:pt x="165882" y="697344"/>
                </a:lnTo>
                <a:lnTo>
                  <a:pt x="294420" y="697344"/>
                </a:lnTo>
                <a:cubicBezTo>
                  <a:pt x="294420" y="700218"/>
                  <a:pt x="294420" y="697344"/>
                  <a:pt x="294420" y="697344"/>
                </a:cubicBezTo>
                <a:lnTo>
                  <a:pt x="294420" y="697279"/>
                </a:lnTo>
                <a:moveTo>
                  <a:pt x="165882" y="485856"/>
                </a:moveTo>
                <a:lnTo>
                  <a:pt x="294420" y="485856"/>
                </a:lnTo>
                <a:lnTo>
                  <a:pt x="294420" y="405912"/>
                </a:lnTo>
                <a:lnTo>
                  <a:pt x="165882" y="405912"/>
                </a:lnTo>
                <a:lnTo>
                  <a:pt x="165882" y="485987"/>
                </a:lnTo>
                <a:lnTo>
                  <a:pt x="165882" y="485856"/>
                </a:lnTo>
                <a:moveTo>
                  <a:pt x="165882" y="271626"/>
                </a:moveTo>
                <a:lnTo>
                  <a:pt x="294420" y="271626"/>
                </a:lnTo>
                <a:lnTo>
                  <a:pt x="294420" y="191485"/>
                </a:lnTo>
                <a:lnTo>
                  <a:pt x="165882" y="191485"/>
                </a:lnTo>
                <a:lnTo>
                  <a:pt x="165882" y="271495"/>
                </a:lnTo>
                <a:lnTo>
                  <a:pt x="165882" y="271626"/>
                </a:lnTo>
                <a:moveTo>
                  <a:pt x="377304" y="403038"/>
                </a:moveTo>
                <a:lnTo>
                  <a:pt x="377304" y="485922"/>
                </a:lnTo>
                <a:lnTo>
                  <a:pt x="505908" y="485922"/>
                </a:lnTo>
                <a:lnTo>
                  <a:pt x="505908" y="402973"/>
                </a:lnTo>
                <a:lnTo>
                  <a:pt x="377304" y="402973"/>
                </a:lnTo>
                <a:cubicBezTo>
                  <a:pt x="380178" y="402973"/>
                  <a:pt x="377304" y="402973"/>
                  <a:pt x="377304" y="402973"/>
                </a:cubicBezTo>
                <a:lnTo>
                  <a:pt x="377304" y="403038"/>
                </a:lnTo>
                <a:moveTo>
                  <a:pt x="508782" y="697344"/>
                </a:moveTo>
                <a:lnTo>
                  <a:pt x="508782" y="617334"/>
                </a:lnTo>
                <a:lnTo>
                  <a:pt x="380113" y="617334"/>
                </a:lnTo>
                <a:lnTo>
                  <a:pt x="380113" y="697344"/>
                </a:lnTo>
                <a:lnTo>
                  <a:pt x="508782" y="697344"/>
                </a:lnTo>
                <a:cubicBezTo>
                  <a:pt x="508782" y="700218"/>
                  <a:pt x="508782" y="697344"/>
                  <a:pt x="508782" y="697344"/>
                </a:cubicBezTo>
                <a:moveTo>
                  <a:pt x="645942" y="791658"/>
                </a:moveTo>
                <a:lnTo>
                  <a:pt x="711648" y="791658"/>
                </a:lnTo>
                <a:lnTo>
                  <a:pt x="711648" y="660180"/>
                </a:lnTo>
                <a:lnTo>
                  <a:pt x="645942" y="660180"/>
                </a:lnTo>
                <a:lnTo>
                  <a:pt x="645942" y="791658"/>
                </a:lnTo>
                <a:moveTo>
                  <a:pt x="645942" y="600222"/>
                </a:moveTo>
                <a:lnTo>
                  <a:pt x="711648" y="600222"/>
                </a:lnTo>
                <a:lnTo>
                  <a:pt x="711648" y="468744"/>
                </a:lnTo>
                <a:lnTo>
                  <a:pt x="645942" y="468744"/>
                </a:lnTo>
                <a:lnTo>
                  <a:pt x="645942" y="600222"/>
                </a:lnTo>
              </a:path>
            </a:pathLst>
          </a:custGeom>
          <a:solidFill>
            <a:srgbClr val="FFFFFF"/>
          </a:solidFill>
          <a:ln w="32658"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矩形 6"/>
          <p:cNvSpPr/>
          <p:nvPr>
            <p:custDataLst>
              <p:tags r:id="rId3"/>
            </p:custDataLst>
          </p:nvPr>
        </p:nvSpPr>
        <p:spPr>
          <a:xfrm>
            <a:off x="694690" y="1243965"/>
            <a:ext cx="2783205" cy="5141595"/>
          </a:xfrm>
          <a:prstGeom prst="rect">
            <a:avLst/>
          </a:prstGeom>
        </p:spPr>
        <p:txBody>
          <a:bodyPr wrap="square" lIns="0" tIns="0" rIns="0" bIns="0">
            <a:noAutofit/>
          </a:bodyPr>
          <a:p>
            <a:pPr algn="l">
              <a:lnSpc>
                <a:spcPct val="200000"/>
              </a:lnSpc>
              <a:spcAft>
                <a:spcPts val="800"/>
              </a:spcAft>
            </a:pPr>
            <a:r>
              <a:rPr 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1.</a:t>
            </a:r>
            <a:r>
              <a:rPr lang="zh-CN" alt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负责</a:t>
            </a:r>
            <a:r>
              <a:rPr lang="zh-CN"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审核相关角色审核人可在首页待办直接进入审核页面。</a:t>
            </a:r>
            <a:endParaRPr lang="zh-CN"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algn="l">
              <a:lnSpc>
                <a:spcPct val="200000"/>
              </a:lnSpc>
              <a:spcAft>
                <a:spcPts val="800"/>
              </a:spcAft>
            </a:pPr>
            <a:r>
              <a:rPr lang="en-US" altLang="zh-CN"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2.</a:t>
            </a:r>
            <a:r>
              <a:rPr lang="zh-CN" alt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也可在订单管理</a:t>
            </a:r>
            <a:r>
              <a:rPr lang="en-US" altLang="zh-CN"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审批中心进入审核订单。</a:t>
            </a:r>
            <a:endParaRPr lang="zh-CN" alt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algn="l">
              <a:lnSpc>
                <a:spcPct val="200000"/>
              </a:lnSpc>
              <a:spcAft>
                <a:spcPts val="800"/>
              </a:spcAft>
            </a:pPr>
            <a:r>
              <a:rPr lang="en-US" altLang="zh-CN"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3.</a:t>
            </a:r>
            <a:r>
              <a:rPr lang="zh-CN" alt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订单审核时支持查看详情以及通过</a:t>
            </a:r>
            <a:r>
              <a:rPr lang="en-US" altLang="zh-CN"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驳回。</a:t>
            </a:r>
            <a:endParaRPr lang="zh-CN" altLang="en-US" sz="1600" spc="150" dirty="0">
              <a:ln>
                <a:noFill/>
                <a:prstDash val="sysDot"/>
              </a:ln>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6" name="矩形 15"/>
          <p:cNvSpPr/>
          <p:nvPr>
            <p:custDataLst>
              <p:tags r:id="rId4"/>
            </p:custDataLst>
          </p:nvPr>
        </p:nvSpPr>
        <p:spPr>
          <a:xfrm>
            <a:off x="0" y="565689"/>
            <a:ext cx="224725" cy="251847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p:cNvPicPr>
            <a:picLocks noChangeAspect="1"/>
          </p:cNvPicPr>
          <p:nvPr/>
        </p:nvPicPr>
        <p:blipFill>
          <a:blip r:embed="rId5"/>
          <a:stretch>
            <a:fillRect/>
          </a:stretch>
        </p:blipFill>
        <p:spPr>
          <a:xfrm>
            <a:off x="3873500" y="553085"/>
            <a:ext cx="7690485" cy="3707765"/>
          </a:xfrm>
          <a:prstGeom prst="rect">
            <a:avLst/>
          </a:prstGeom>
        </p:spPr>
      </p:pic>
      <p:pic>
        <p:nvPicPr>
          <p:cNvPr id="8" name="图片 7"/>
          <p:cNvPicPr>
            <a:picLocks noChangeAspect="1"/>
          </p:cNvPicPr>
          <p:nvPr/>
        </p:nvPicPr>
        <p:blipFill>
          <a:blip r:embed="rId6"/>
          <a:stretch>
            <a:fillRect/>
          </a:stretch>
        </p:blipFill>
        <p:spPr>
          <a:xfrm>
            <a:off x="3947795" y="2141855"/>
            <a:ext cx="7546975" cy="3653790"/>
          </a:xfrm>
          <a:prstGeom prst="rect">
            <a:avLst/>
          </a:prstGeom>
        </p:spPr>
      </p:pic>
      <p:pic>
        <p:nvPicPr>
          <p:cNvPr id="4" name="图片 3"/>
          <p:cNvPicPr>
            <a:picLocks noChangeAspect="1"/>
          </p:cNvPicPr>
          <p:nvPr/>
        </p:nvPicPr>
        <p:blipFill>
          <a:blip r:embed="rId7"/>
          <a:stretch>
            <a:fillRect/>
          </a:stretch>
        </p:blipFill>
        <p:spPr>
          <a:xfrm>
            <a:off x="5536565" y="2917190"/>
            <a:ext cx="6429375" cy="3169285"/>
          </a:xfrm>
          <a:prstGeom prst="rect">
            <a:avLst/>
          </a:prstGeom>
        </p:spPr>
      </p:pic>
    </p:spTree>
    <p:custDataLst>
      <p:tags r:id="rId8"/>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idx="14"/>
            <p:custDataLst>
              <p:tags r:id="rId1"/>
            </p:custDataLst>
          </p:nvPr>
        </p:nvSpPr>
        <p:spPr>
          <a:xfrm>
            <a:off x="6002020" y="2106295"/>
            <a:ext cx="3894455" cy="1216025"/>
          </a:xfrm>
        </p:spPr>
        <p:txBody>
          <a:bodyPr>
            <a:normAutofit/>
          </a:bodyPr>
          <a:lstStyle/>
          <a:p>
            <a:r>
              <a:rPr dirty="0">
                <a:ea typeface="宋体" panose="02010600030101010101" pitchFamily="2" charset="-122"/>
              </a:rPr>
              <a:t>订单结算</a:t>
            </a:r>
            <a:endParaRPr lang="en-US" altLang="zh-CN" dirty="0">
              <a:ea typeface="宋体" panose="02010600030101010101" pitchFamily="2" charset="-122"/>
            </a:endParaRPr>
          </a:p>
        </p:txBody>
      </p:sp>
      <p:sp>
        <p:nvSpPr>
          <p:cNvPr id="5" name="文本占位符 4"/>
          <p:cNvSpPr>
            <a:spLocks noGrp="1"/>
          </p:cNvSpPr>
          <p:nvPr>
            <p:ph type="body" idx="13"/>
            <p:custDataLst>
              <p:tags r:id="rId2"/>
            </p:custDataLst>
          </p:nvPr>
        </p:nvSpPr>
        <p:spPr/>
        <p:txBody>
          <a:bodyPr>
            <a:normAutofit fontScale="90000"/>
          </a:bodyPr>
          <a:lstStyle/>
          <a:p>
            <a:r>
              <a:rPr dirty="0"/>
              <a:t>PART THREE</a:t>
            </a:r>
            <a:endParaRPr dirty="0"/>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572135" y="1196975"/>
            <a:ext cx="3597910" cy="5141595"/>
          </a:xfrm>
          <a:prstGeom prst="rect">
            <a:avLst/>
          </a:prstGeom>
        </p:spPr>
        <p:txBody>
          <a:bodyPr wrap="square" lIns="0" tIns="0" rIns="0" bIns="0">
            <a:noAutofit/>
          </a:bodyPr>
          <a:lstStyle/>
          <a:p>
            <a:pPr algn="l">
              <a:lnSpc>
                <a:spcPct val="200000"/>
              </a:lnSpc>
              <a:spcAft>
                <a:spcPts val="800"/>
              </a:spcAft>
            </a:pPr>
            <a:r>
              <a:rPr 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1.</a:t>
            </a:r>
            <a:r>
              <a:rPr lang="zh-CN"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采购订单为自主结算，由供应商统一生成账单，采购老师进行报销结算</a:t>
            </a:r>
            <a:endParaRPr lang="zh-CN"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algn="l">
              <a:lnSpc>
                <a:spcPct val="200000"/>
              </a:lnSpc>
              <a:spcAft>
                <a:spcPts val="800"/>
              </a:spcAft>
            </a:pPr>
            <a:endParaRPr lang="zh-CN"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algn="l">
              <a:lnSpc>
                <a:spcPct val="200000"/>
              </a:lnSpc>
              <a:spcAft>
                <a:spcPts val="800"/>
              </a:spcAft>
            </a:pPr>
            <a:r>
              <a:rPr lang="en-US" altLang="zh-CN"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2.</a:t>
            </a:r>
            <a:r>
              <a:rPr lang="zh-CN" alt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如有着急结算以及特殊情况，可在【订单结算】【待结算订单】中针对该供应商订单自行生成账单，并由供应商开票。</a:t>
            </a:r>
            <a:endParaRPr lang="zh-CN" alt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a:lnSpc>
                <a:spcPct val="150000"/>
              </a:lnSpc>
              <a:spcBef>
                <a:spcPct val="0"/>
              </a:spcBef>
              <a:spcAft>
                <a:spcPct val="0"/>
              </a:spcAft>
            </a:pPr>
            <a:endParaRPr lang="zh-CN" altLang="en-US" sz="1600" dirty="0">
              <a:ln>
                <a:noFill/>
                <a:prstDash val="sysDot"/>
              </a:ln>
              <a:solidFill>
                <a:schemeClr val="tx1">
                  <a:lumMod val="85000"/>
                  <a:lumOff val="15000"/>
                </a:schemeClr>
              </a:solidFill>
              <a:latin typeface="+mn-ea"/>
              <a:cs typeface="+mn-ea"/>
            </a:endParaRPr>
          </a:p>
        </p:txBody>
      </p:sp>
      <p:sp>
        <p:nvSpPr>
          <p:cNvPr id="16" name="矩形 15"/>
          <p:cNvSpPr/>
          <p:nvPr>
            <p:custDataLst>
              <p:tags r:id="rId2"/>
            </p:custDataLst>
          </p:nvPr>
        </p:nvSpPr>
        <p:spPr>
          <a:xfrm>
            <a:off x="0" y="565689"/>
            <a:ext cx="224725" cy="251847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a:stretch>
            <a:fillRect/>
          </a:stretch>
        </p:blipFill>
        <p:spPr>
          <a:xfrm>
            <a:off x="4455795" y="1444625"/>
            <a:ext cx="7421245" cy="3568065"/>
          </a:xfrm>
          <a:prstGeom prst="rect">
            <a:avLst/>
          </a:prstGeom>
        </p:spPr>
      </p:pic>
      <p:sp>
        <p:nvSpPr>
          <p:cNvPr id="4" name="标题 1"/>
          <p:cNvSpPr>
            <a:spLocks noGrp="1"/>
          </p:cNvSpPr>
          <p:nvPr>
            <p:custDataLst>
              <p:tags r:id="rId4"/>
            </p:custDataLst>
          </p:nvPr>
        </p:nvSpPr>
        <p:spPr>
          <a:xfrm>
            <a:off x="1195070" y="415290"/>
            <a:ext cx="3081020" cy="781685"/>
          </a:xfrm>
          <a:prstGeom prst="rect">
            <a:avLst/>
          </a:prstGeom>
          <a:noFill/>
          <a:ln>
            <a:noFill/>
            <a:prstDash val="sysDash"/>
          </a:ln>
        </p:spPr>
        <p:txBody>
          <a:bodyPr vert="horz" wrap="square" lIns="91440" tIns="45720" rIns="91440" bIns="45720" rtlCol="0" anchor="ctr">
            <a:normAutofit fontScale="90000"/>
          </a:bodyPr>
          <a:lstStyle>
            <a:lvl1pPr marL="0" marR="0" lvl="0" algn="l" defTabSz="914400" rtl="0" eaLnBrk="1" fontAlgn="auto" latinLnBrk="0" hangingPunct="1">
              <a:lnSpc>
                <a:spcPct val="100000"/>
              </a:lnSpc>
              <a:spcBef>
                <a:spcPct val="0"/>
              </a:spcBef>
              <a:buClrTx/>
              <a:buSzTx/>
              <a:buFontTx/>
              <a:buNone/>
              <a:defRPr kumimoji="0" lang="zh-CN" altLang="en-US" sz="3600" b="0" i="0" u="none" strike="noStrike" kern="1200" cap="none" spc="300" normalizeH="0" baseline="0" noProof="1" dirty="0" smtClean="0">
                <a:ln>
                  <a:noFill/>
                  <a:prstDash val="sysDot"/>
                </a:ln>
                <a:solidFill>
                  <a:schemeClr val="accent1"/>
                </a:solidFill>
                <a:uFillTx/>
                <a:latin typeface="+mj-ea"/>
                <a:ea typeface="+mj-ea"/>
                <a:cs typeface="MiSans Normal" panose="00000500000000000000" charset="-122"/>
                <a:sym typeface="+mn-ea"/>
              </a:defRPr>
            </a:lvl1pPr>
          </a:lstStyle>
          <a:p>
            <a:r>
              <a:rPr lang="zh-CN" altLang="en-US"/>
              <a:t>线上订单结算</a:t>
            </a:r>
            <a:endParaRPr lang="zh-CN" altLang="en-US"/>
          </a:p>
        </p:txBody>
      </p:sp>
    </p:spTree>
    <p:custDataLst>
      <p:tags r:id="rId5"/>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088390" y="513715"/>
            <a:ext cx="2856865" cy="549275"/>
          </a:xfrm>
        </p:spPr>
        <p:txBody>
          <a:bodyPr>
            <a:normAutofit fontScale="90000"/>
          </a:bodyPr>
          <a:lstStyle/>
          <a:p>
            <a:r>
              <a:rPr lang="zh-CN" altLang="en-US"/>
              <a:t>线上订单结算</a:t>
            </a:r>
            <a:endParaRPr lang="zh-CN" altLang="en-US"/>
          </a:p>
        </p:txBody>
      </p:sp>
      <p:sp>
        <p:nvSpPr>
          <p:cNvPr id="31" name="图形 28" descr="343439383331313b343532303032333bc6f3d2b5bcf2bde9"/>
          <p:cNvSpPr/>
          <p:nvPr>
            <p:custDataLst>
              <p:tags r:id="rId2"/>
            </p:custDataLst>
          </p:nvPr>
        </p:nvSpPr>
        <p:spPr>
          <a:xfrm>
            <a:off x="1087513" y="3695403"/>
            <a:ext cx="239351" cy="239351"/>
          </a:xfrm>
          <a:custGeom>
            <a:avLst/>
            <a:gdLst>
              <a:gd name="connsiteX0" fmla="*/ 883098 w 914400"/>
              <a:gd name="connsiteY0" fmla="*/ 848808 h 914400"/>
              <a:gd name="connsiteX1" fmla="*/ 914514 w 914400"/>
              <a:gd name="connsiteY1" fmla="*/ 883098 h 914400"/>
              <a:gd name="connsiteX2" fmla="*/ 883098 w 914400"/>
              <a:gd name="connsiteY2" fmla="*/ 914514 h 914400"/>
              <a:gd name="connsiteX3" fmla="*/ 31465 w 914400"/>
              <a:gd name="connsiteY3" fmla="*/ 914514 h 914400"/>
              <a:gd name="connsiteX4" fmla="*/ 114 w 914400"/>
              <a:gd name="connsiteY4" fmla="*/ 880224 h 914400"/>
              <a:gd name="connsiteX5" fmla="*/ 31530 w 914400"/>
              <a:gd name="connsiteY5" fmla="*/ 848808 h 914400"/>
              <a:gd name="connsiteX6" fmla="*/ 80124 w 914400"/>
              <a:gd name="connsiteY6" fmla="*/ 848808 h 914400"/>
              <a:gd name="connsiteX7" fmla="*/ 80124 w 914400"/>
              <a:gd name="connsiteY7" fmla="*/ 45834 h 914400"/>
              <a:gd name="connsiteX8" fmla="*/ 125844 w 914400"/>
              <a:gd name="connsiteY8" fmla="*/ 114 h 914400"/>
              <a:gd name="connsiteX9" fmla="*/ 545880 w 914400"/>
              <a:gd name="connsiteY9" fmla="*/ 114 h 914400"/>
              <a:gd name="connsiteX10" fmla="*/ 591600 w 914400"/>
              <a:gd name="connsiteY10" fmla="*/ 45834 h 914400"/>
              <a:gd name="connsiteX11" fmla="*/ 591600 w 914400"/>
              <a:gd name="connsiteY11" fmla="*/ 300168 h 914400"/>
              <a:gd name="connsiteX12" fmla="*/ 771672 w 914400"/>
              <a:gd name="connsiteY12" fmla="*/ 357318 h 914400"/>
              <a:gd name="connsiteX13" fmla="*/ 834504 w 914400"/>
              <a:gd name="connsiteY13" fmla="*/ 443010 h 914400"/>
              <a:gd name="connsiteX14" fmla="*/ 834504 w 914400"/>
              <a:gd name="connsiteY14" fmla="*/ 848808 h 914400"/>
              <a:gd name="connsiteX15" fmla="*/ 883098 w 914400"/>
              <a:gd name="connsiteY15" fmla="*/ 848808 h 914400"/>
              <a:gd name="connsiteX16" fmla="*/ 377304 w 914400"/>
              <a:gd name="connsiteY16" fmla="*/ 191485 h 914400"/>
              <a:gd name="connsiteX17" fmla="*/ 377304 w 914400"/>
              <a:gd name="connsiteY17" fmla="*/ 271495 h 914400"/>
              <a:gd name="connsiteX18" fmla="*/ 505908 w 914400"/>
              <a:gd name="connsiteY18" fmla="*/ 271495 h 914400"/>
              <a:gd name="connsiteX19" fmla="*/ 505908 w 914400"/>
              <a:gd name="connsiteY19" fmla="*/ 191550 h 914400"/>
              <a:gd name="connsiteX20" fmla="*/ 377304 w 914400"/>
              <a:gd name="connsiteY20" fmla="*/ 191550 h 914400"/>
              <a:gd name="connsiteX21" fmla="*/ 377304 w 914400"/>
              <a:gd name="connsiteY21" fmla="*/ 191550 h 914400"/>
              <a:gd name="connsiteX22" fmla="*/ 377304 w 914400"/>
              <a:gd name="connsiteY22" fmla="*/ 191485 h 914400"/>
              <a:gd name="connsiteX23" fmla="*/ 294420 w 914400"/>
              <a:gd name="connsiteY23" fmla="*/ 697279 h 914400"/>
              <a:gd name="connsiteX24" fmla="*/ 294420 w 914400"/>
              <a:gd name="connsiteY24" fmla="*/ 617334 h 914400"/>
              <a:gd name="connsiteX25" fmla="*/ 165882 w 914400"/>
              <a:gd name="connsiteY25" fmla="*/ 617334 h 914400"/>
              <a:gd name="connsiteX26" fmla="*/ 165882 w 914400"/>
              <a:gd name="connsiteY26" fmla="*/ 697344 h 914400"/>
              <a:gd name="connsiteX27" fmla="*/ 294420 w 914400"/>
              <a:gd name="connsiteY27" fmla="*/ 697344 h 914400"/>
              <a:gd name="connsiteX28" fmla="*/ 294420 w 914400"/>
              <a:gd name="connsiteY28" fmla="*/ 697344 h 914400"/>
              <a:gd name="connsiteX29" fmla="*/ 294420 w 914400"/>
              <a:gd name="connsiteY29" fmla="*/ 697279 h 914400"/>
              <a:gd name="connsiteX30" fmla="*/ 165882 w 914400"/>
              <a:gd name="connsiteY30" fmla="*/ 485856 h 914400"/>
              <a:gd name="connsiteX31" fmla="*/ 294420 w 914400"/>
              <a:gd name="connsiteY31" fmla="*/ 485856 h 914400"/>
              <a:gd name="connsiteX32" fmla="*/ 294420 w 914400"/>
              <a:gd name="connsiteY32" fmla="*/ 405912 h 914400"/>
              <a:gd name="connsiteX33" fmla="*/ 165882 w 914400"/>
              <a:gd name="connsiteY33" fmla="*/ 405912 h 914400"/>
              <a:gd name="connsiteX34" fmla="*/ 165882 w 914400"/>
              <a:gd name="connsiteY34" fmla="*/ 485987 h 914400"/>
              <a:gd name="connsiteX35" fmla="*/ 165882 w 914400"/>
              <a:gd name="connsiteY35" fmla="*/ 485856 h 914400"/>
              <a:gd name="connsiteX36" fmla="*/ 165882 w 914400"/>
              <a:gd name="connsiteY36" fmla="*/ 271626 h 914400"/>
              <a:gd name="connsiteX37" fmla="*/ 294420 w 914400"/>
              <a:gd name="connsiteY37" fmla="*/ 271626 h 914400"/>
              <a:gd name="connsiteX38" fmla="*/ 294420 w 914400"/>
              <a:gd name="connsiteY38" fmla="*/ 191485 h 914400"/>
              <a:gd name="connsiteX39" fmla="*/ 165882 w 914400"/>
              <a:gd name="connsiteY39" fmla="*/ 191485 h 914400"/>
              <a:gd name="connsiteX40" fmla="*/ 165882 w 914400"/>
              <a:gd name="connsiteY40" fmla="*/ 271495 h 914400"/>
              <a:gd name="connsiteX41" fmla="*/ 165882 w 914400"/>
              <a:gd name="connsiteY41" fmla="*/ 271626 h 914400"/>
              <a:gd name="connsiteX42" fmla="*/ 377304 w 914400"/>
              <a:gd name="connsiteY42" fmla="*/ 403038 h 914400"/>
              <a:gd name="connsiteX43" fmla="*/ 377304 w 914400"/>
              <a:gd name="connsiteY43" fmla="*/ 485922 h 914400"/>
              <a:gd name="connsiteX44" fmla="*/ 505908 w 914400"/>
              <a:gd name="connsiteY44" fmla="*/ 485922 h 914400"/>
              <a:gd name="connsiteX45" fmla="*/ 505908 w 914400"/>
              <a:gd name="connsiteY45" fmla="*/ 402973 h 914400"/>
              <a:gd name="connsiteX46" fmla="*/ 377304 w 914400"/>
              <a:gd name="connsiteY46" fmla="*/ 402973 h 914400"/>
              <a:gd name="connsiteX47" fmla="*/ 377304 w 914400"/>
              <a:gd name="connsiteY47" fmla="*/ 402973 h 914400"/>
              <a:gd name="connsiteX48" fmla="*/ 377304 w 914400"/>
              <a:gd name="connsiteY48" fmla="*/ 403038 h 914400"/>
              <a:gd name="connsiteX49" fmla="*/ 508782 w 914400"/>
              <a:gd name="connsiteY49" fmla="*/ 697344 h 914400"/>
              <a:gd name="connsiteX50" fmla="*/ 508782 w 914400"/>
              <a:gd name="connsiteY50" fmla="*/ 617334 h 914400"/>
              <a:gd name="connsiteX51" fmla="*/ 380113 w 914400"/>
              <a:gd name="connsiteY51" fmla="*/ 617334 h 914400"/>
              <a:gd name="connsiteX52" fmla="*/ 380113 w 914400"/>
              <a:gd name="connsiteY52" fmla="*/ 697344 h 914400"/>
              <a:gd name="connsiteX53" fmla="*/ 508782 w 914400"/>
              <a:gd name="connsiteY53" fmla="*/ 697344 h 914400"/>
              <a:gd name="connsiteX54" fmla="*/ 508782 w 914400"/>
              <a:gd name="connsiteY54" fmla="*/ 697344 h 914400"/>
              <a:gd name="connsiteX55" fmla="*/ 645942 w 914400"/>
              <a:gd name="connsiteY55" fmla="*/ 791658 h 914400"/>
              <a:gd name="connsiteX56" fmla="*/ 711648 w 914400"/>
              <a:gd name="connsiteY56" fmla="*/ 791658 h 914400"/>
              <a:gd name="connsiteX57" fmla="*/ 711648 w 914400"/>
              <a:gd name="connsiteY57" fmla="*/ 660180 h 914400"/>
              <a:gd name="connsiteX58" fmla="*/ 645942 w 914400"/>
              <a:gd name="connsiteY58" fmla="*/ 660180 h 914400"/>
              <a:gd name="connsiteX59" fmla="*/ 645942 w 914400"/>
              <a:gd name="connsiteY59" fmla="*/ 791658 h 914400"/>
              <a:gd name="connsiteX60" fmla="*/ 645942 w 914400"/>
              <a:gd name="connsiteY60" fmla="*/ 600222 h 914400"/>
              <a:gd name="connsiteX61" fmla="*/ 711648 w 914400"/>
              <a:gd name="connsiteY61" fmla="*/ 600222 h 914400"/>
              <a:gd name="connsiteX62" fmla="*/ 711648 w 914400"/>
              <a:gd name="connsiteY62" fmla="*/ 468744 h 914400"/>
              <a:gd name="connsiteX63" fmla="*/ 645942 w 914400"/>
              <a:gd name="connsiteY63" fmla="*/ 468744 h 914400"/>
              <a:gd name="connsiteX64" fmla="*/ 645942 w 914400"/>
              <a:gd name="connsiteY64" fmla="*/ 60022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914400" h="914400">
                <a:moveTo>
                  <a:pt x="883098" y="848808"/>
                </a:moveTo>
                <a:cubicBezTo>
                  <a:pt x="900210" y="848808"/>
                  <a:pt x="914514" y="863047"/>
                  <a:pt x="914514" y="883098"/>
                </a:cubicBezTo>
                <a:cubicBezTo>
                  <a:pt x="914338" y="900374"/>
                  <a:pt x="900374" y="914338"/>
                  <a:pt x="883098" y="914514"/>
                </a:cubicBezTo>
                <a:lnTo>
                  <a:pt x="31465" y="914514"/>
                </a:lnTo>
                <a:cubicBezTo>
                  <a:pt x="14483" y="914514"/>
                  <a:pt x="114" y="900210"/>
                  <a:pt x="114" y="880224"/>
                </a:cubicBezTo>
                <a:cubicBezTo>
                  <a:pt x="114" y="863047"/>
                  <a:pt x="14418" y="848808"/>
                  <a:pt x="31530" y="848808"/>
                </a:cubicBezTo>
                <a:lnTo>
                  <a:pt x="80124" y="848808"/>
                </a:lnTo>
                <a:lnTo>
                  <a:pt x="80124" y="45834"/>
                </a:lnTo>
                <a:cubicBezTo>
                  <a:pt x="80124" y="20100"/>
                  <a:pt x="100110" y="114"/>
                  <a:pt x="125844" y="114"/>
                </a:cubicBezTo>
                <a:lnTo>
                  <a:pt x="545880" y="114"/>
                </a:lnTo>
                <a:cubicBezTo>
                  <a:pt x="571614" y="114"/>
                  <a:pt x="591600" y="20100"/>
                  <a:pt x="591600" y="45834"/>
                </a:cubicBezTo>
                <a:lnTo>
                  <a:pt x="591600" y="300168"/>
                </a:lnTo>
                <a:lnTo>
                  <a:pt x="771672" y="357318"/>
                </a:lnTo>
                <a:cubicBezTo>
                  <a:pt x="808770" y="368748"/>
                  <a:pt x="834504" y="403038"/>
                  <a:pt x="834504" y="443010"/>
                </a:cubicBezTo>
                <a:lnTo>
                  <a:pt x="834504" y="848808"/>
                </a:lnTo>
                <a:lnTo>
                  <a:pt x="883098" y="848808"/>
                </a:lnTo>
                <a:moveTo>
                  <a:pt x="377304" y="191485"/>
                </a:moveTo>
                <a:lnTo>
                  <a:pt x="377304" y="271495"/>
                </a:lnTo>
                <a:lnTo>
                  <a:pt x="505908" y="271495"/>
                </a:lnTo>
                <a:lnTo>
                  <a:pt x="505908" y="191550"/>
                </a:lnTo>
                <a:lnTo>
                  <a:pt x="377304" y="191550"/>
                </a:lnTo>
                <a:cubicBezTo>
                  <a:pt x="380178" y="188676"/>
                  <a:pt x="377304" y="188676"/>
                  <a:pt x="377304" y="191550"/>
                </a:cubicBezTo>
                <a:lnTo>
                  <a:pt x="377304" y="191485"/>
                </a:lnTo>
                <a:moveTo>
                  <a:pt x="294420" y="697279"/>
                </a:moveTo>
                <a:lnTo>
                  <a:pt x="294420" y="617334"/>
                </a:lnTo>
                <a:lnTo>
                  <a:pt x="165882" y="617334"/>
                </a:lnTo>
                <a:lnTo>
                  <a:pt x="165882" y="697344"/>
                </a:lnTo>
                <a:lnTo>
                  <a:pt x="294420" y="697344"/>
                </a:lnTo>
                <a:cubicBezTo>
                  <a:pt x="294420" y="700218"/>
                  <a:pt x="294420" y="697344"/>
                  <a:pt x="294420" y="697344"/>
                </a:cubicBezTo>
                <a:lnTo>
                  <a:pt x="294420" y="697279"/>
                </a:lnTo>
                <a:moveTo>
                  <a:pt x="165882" y="485856"/>
                </a:moveTo>
                <a:lnTo>
                  <a:pt x="294420" y="485856"/>
                </a:lnTo>
                <a:lnTo>
                  <a:pt x="294420" y="405912"/>
                </a:lnTo>
                <a:lnTo>
                  <a:pt x="165882" y="405912"/>
                </a:lnTo>
                <a:lnTo>
                  <a:pt x="165882" y="485987"/>
                </a:lnTo>
                <a:lnTo>
                  <a:pt x="165882" y="485856"/>
                </a:lnTo>
                <a:moveTo>
                  <a:pt x="165882" y="271626"/>
                </a:moveTo>
                <a:lnTo>
                  <a:pt x="294420" y="271626"/>
                </a:lnTo>
                <a:lnTo>
                  <a:pt x="294420" y="191485"/>
                </a:lnTo>
                <a:lnTo>
                  <a:pt x="165882" y="191485"/>
                </a:lnTo>
                <a:lnTo>
                  <a:pt x="165882" y="271495"/>
                </a:lnTo>
                <a:lnTo>
                  <a:pt x="165882" y="271626"/>
                </a:lnTo>
                <a:moveTo>
                  <a:pt x="377304" y="403038"/>
                </a:moveTo>
                <a:lnTo>
                  <a:pt x="377304" y="485922"/>
                </a:lnTo>
                <a:lnTo>
                  <a:pt x="505908" y="485922"/>
                </a:lnTo>
                <a:lnTo>
                  <a:pt x="505908" y="402973"/>
                </a:lnTo>
                <a:lnTo>
                  <a:pt x="377304" y="402973"/>
                </a:lnTo>
                <a:cubicBezTo>
                  <a:pt x="380178" y="402973"/>
                  <a:pt x="377304" y="402973"/>
                  <a:pt x="377304" y="402973"/>
                </a:cubicBezTo>
                <a:lnTo>
                  <a:pt x="377304" y="403038"/>
                </a:lnTo>
                <a:moveTo>
                  <a:pt x="508782" y="697344"/>
                </a:moveTo>
                <a:lnTo>
                  <a:pt x="508782" y="617334"/>
                </a:lnTo>
                <a:lnTo>
                  <a:pt x="380113" y="617334"/>
                </a:lnTo>
                <a:lnTo>
                  <a:pt x="380113" y="697344"/>
                </a:lnTo>
                <a:lnTo>
                  <a:pt x="508782" y="697344"/>
                </a:lnTo>
                <a:cubicBezTo>
                  <a:pt x="508782" y="700218"/>
                  <a:pt x="508782" y="697344"/>
                  <a:pt x="508782" y="697344"/>
                </a:cubicBezTo>
                <a:moveTo>
                  <a:pt x="645942" y="791658"/>
                </a:moveTo>
                <a:lnTo>
                  <a:pt x="711648" y="791658"/>
                </a:lnTo>
                <a:lnTo>
                  <a:pt x="711648" y="660180"/>
                </a:lnTo>
                <a:lnTo>
                  <a:pt x="645942" y="660180"/>
                </a:lnTo>
                <a:lnTo>
                  <a:pt x="645942" y="791658"/>
                </a:lnTo>
                <a:moveTo>
                  <a:pt x="645942" y="600222"/>
                </a:moveTo>
                <a:lnTo>
                  <a:pt x="711648" y="600222"/>
                </a:lnTo>
                <a:lnTo>
                  <a:pt x="711648" y="468744"/>
                </a:lnTo>
                <a:lnTo>
                  <a:pt x="645942" y="468744"/>
                </a:lnTo>
                <a:lnTo>
                  <a:pt x="645942" y="600222"/>
                </a:lnTo>
              </a:path>
            </a:pathLst>
          </a:custGeom>
          <a:solidFill>
            <a:srgbClr val="FFFFFF"/>
          </a:solidFill>
          <a:ln w="32658"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pic>
        <p:nvPicPr>
          <p:cNvPr id="4" name="图片 3"/>
          <p:cNvPicPr>
            <a:picLocks noChangeAspect="1"/>
          </p:cNvPicPr>
          <p:nvPr/>
        </p:nvPicPr>
        <p:blipFill>
          <a:blip r:embed="rId3"/>
          <a:stretch>
            <a:fillRect/>
          </a:stretch>
        </p:blipFill>
        <p:spPr>
          <a:xfrm>
            <a:off x="3886200" y="2564765"/>
            <a:ext cx="7749540" cy="3561715"/>
          </a:xfrm>
          <a:prstGeom prst="rect">
            <a:avLst/>
          </a:prstGeom>
        </p:spPr>
      </p:pic>
      <p:pic>
        <p:nvPicPr>
          <p:cNvPr id="3" name="图片 2"/>
          <p:cNvPicPr>
            <a:picLocks noChangeAspect="1"/>
          </p:cNvPicPr>
          <p:nvPr/>
        </p:nvPicPr>
        <p:blipFill>
          <a:blip r:embed="rId4"/>
          <a:stretch>
            <a:fillRect/>
          </a:stretch>
        </p:blipFill>
        <p:spPr>
          <a:xfrm>
            <a:off x="3798570" y="328930"/>
            <a:ext cx="7749540" cy="3366770"/>
          </a:xfrm>
          <a:prstGeom prst="rect">
            <a:avLst/>
          </a:prstGeom>
        </p:spPr>
      </p:pic>
      <p:sp>
        <p:nvSpPr>
          <p:cNvPr id="7" name="矩形 6"/>
          <p:cNvSpPr/>
          <p:nvPr>
            <p:custDataLst>
              <p:tags r:id="rId5"/>
            </p:custDataLst>
          </p:nvPr>
        </p:nvSpPr>
        <p:spPr>
          <a:xfrm>
            <a:off x="544830" y="1135380"/>
            <a:ext cx="3077210" cy="5141595"/>
          </a:xfrm>
          <a:prstGeom prst="rect">
            <a:avLst/>
          </a:prstGeom>
        </p:spPr>
        <p:txBody>
          <a:bodyPr wrap="square" lIns="0" tIns="0" rIns="0" bIns="0">
            <a:noAutofit/>
          </a:bodyPr>
          <a:p>
            <a:pPr algn="l">
              <a:lnSpc>
                <a:spcPct val="200000"/>
              </a:lnSpc>
              <a:spcAft>
                <a:spcPts val="800"/>
              </a:spcAft>
            </a:pPr>
            <a:r>
              <a:rPr 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3.</a:t>
            </a:r>
            <a:r>
              <a:rPr lang="zh-CN"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供应商上传发票后，订单支付状态更新为【供应商已开票】，采购人在【订单结算】【账单管理】中点击【预约结算】。</a:t>
            </a:r>
            <a:endParaRPr lang="zh-CN"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algn="l">
              <a:lnSpc>
                <a:spcPct val="200000"/>
              </a:lnSpc>
              <a:spcAft>
                <a:spcPts val="800"/>
              </a:spcAft>
            </a:pPr>
            <a:endParaRPr lang="zh-CN"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algn="l">
              <a:lnSpc>
                <a:spcPct val="200000"/>
              </a:lnSpc>
              <a:spcAft>
                <a:spcPts val="800"/>
              </a:spcAft>
            </a:pPr>
            <a:r>
              <a:rPr lang="en-US" altLang="zh-CN"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4.</a:t>
            </a:r>
            <a:r>
              <a:rPr lang="zh-CN" alt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预约完成后，订单支付状态变更为已预约。</a:t>
            </a:r>
            <a:endParaRPr lang="zh-CN" alt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a:lnSpc>
                <a:spcPct val="150000"/>
              </a:lnSpc>
              <a:spcBef>
                <a:spcPct val="0"/>
              </a:spcBef>
              <a:spcAft>
                <a:spcPct val="0"/>
              </a:spcAft>
            </a:pPr>
            <a:endParaRPr lang="zh-CN" altLang="en-US" sz="1600" dirty="0">
              <a:ln>
                <a:noFill/>
                <a:prstDash val="sysDot"/>
              </a:ln>
              <a:solidFill>
                <a:schemeClr val="tx1">
                  <a:lumMod val="85000"/>
                  <a:lumOff val="15000"/>
                </a:schemeClr>
              </a:solidFill>
              <a:latin typeface="+mn-ea"/>
              <a:cs typeface="+mn-ea"/>
            </a:endParaRPr>
          </a:p>
        </p:txBody>
      </p:sp>
      <p:sp>
        <p:nvSpPr>
          <p:cNvPr id="16" name="矩形 15"/>
          <p:cNvSpPr/>
          <p:nvPr>
            <p:custDataLst>
              <p:tags r:id="rId6"/>
            </p:custDataLst>
          </p:nvPr>
        </p:nvSpPr>
        <p:spPr>
          <a:xfrm>
            <a:off x="0" y="565689"/>
            <a:ext cx="224725" cy="251847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7"/>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图形 28" descr="343439383331313b343532303032333bc6f3d2b5bcf2bde9"/>
          <p:cNvSpPr/>
          <p:nvPr>
            <p:custDataLst>
              <p:tags r:id="rId1"/>
            </p:custDataLst>
          </p:nvPr>
        </p:nvSpPr>
        <p:spPr>
          <a:xfrm>
            <a:off x="1087513" y="3695403"/>
            <a:ext cx="239351" cy="239351"/>
          </a:xfrm>
          <a:custGeom>
            <a:avLst/>
            <a:gdLst>
              <a:gd name="connsiteX0" fmla="*/ 883098 w 914400"/>
              <a:gd name="connsiteY0" fmla="*/ 848808 h 914400"/>
              <a:gd name="connsiteX1" fmla="*/ 914514 w 914400"/>
              <a:gd name="connsiteY1" fmla="*/ 883098 h 914400"/>
              <a:gd name="connsiteX2" fmla="*/ 883098 w 914400"/>
              <a:gd name="connsiteY2" fmla="*/ 914514 h 914400"/>
              <a:gd name="connsiteX3" fmla="*/ 31465 w 914400"/>
              <a:gd name="connsiteY3" fmla="*/ 914514 h 914400"/>
              <a:gd name="connsiteX4" fmla="*/ 114 w 914400"/>
              <a:gd name="connsiteY4" fmla="*/ 880224 h 914400"/>
              <a:gd name="connsiteX5" fmla="*/ 31530 w 914400"/>
              <a:gd name="connsiteY5" fmla="*/ 848808 h 914400"/>
              <a:gd name="connsiteX6" fmla="*/ 80124 w 914400"/>
              <a:gd name="connsiteY6" fmla="*/ 848808 h 914400"/>
              <a:gd name="connsiteX7" fmla="*/ 80124 w 914400"/>
              <a:gd name="connsiteY7" fmla="*/ 45834 h 914400"/>
              <a:gd name="connsiteX8" fmla="*/ 125844 w 914400"/>
              <a:gd name="connsiteY8" fmla="*/ 114 h 914400"/>
              <a:gd name="connsiteX9" fmla="*/ 545880 w 914400"/>
              <a:gd name="connsiteY9" fmla="*/ 114 h 914400"/>
              <a:gd name="connsiteX10" fmla="*/ 591600 w 914400"/>
              <a:gd name="connsiteY10" fmla="*/ 45834 h 914400"/>
              <a:gd name="connsiteX11" fmla="*/ 591600 w 914400"/>
              <a:gd name="connsiteY11" fmla="*/ 300168 h 914400"/>
              <a:gd name="connsiteX12" fmla="*/ 771672 w 914400"/>
              <a:gd name="connsiteY12" fmla="*/ 357318 h 914400"/>
              <a:gd name="connsiteX13" fmla="*/ 834504 w 914400"/>
              <a:gd name="connsiteY13" fmla="*/ 443010 h 914400"/>
              <a:gd name="connsiteX14" fmla="*/ 834504 w 914400"/>
              <a:gd name="connsiteY14" fmla="*/ 848808 h 914400"/>
              <a:gd name="connsiteX15" fmla="*/ 883098 w 914400"/>
              <a:gd name="connsiteY15" fmla="*/ 848808 h 914400"/>
              <a:gd name="connsiteX16" fmla="*/ 377304 w 914400"/>
              <a:gd name="connsiteY16" fmla="*/ 191485 h 914400"/>
              <a:gd name="connsiteX17" fmla="*/ 377304 w 914400"/>
              <a:gd name="connsiteY17" fmla="*/ 271495 h 914400"/>
              <a:gd name="connsiteX18" fmla="*/ 505908 w 914400"/>
              <a:gd name="connsiteY18" fmla="*/ 271495 h 914400"/>
              <a:gd name="connsiteX19" fmla="*/ 505908 w 914400"/>
              <a:gd name="connsiteY19" fmla="*/ 191550 h 914400"/>
              <a:gd name="connsiteX20" fmla="*/ 377304 w 914400"/>
              <a:gd name="connsiteY20" fmla="*/ 191550 h 914400"/>
              <a:gd name="connsiteX21" fmla="*/ 377304 w 914400"/>
              <a:gd name="connsiteY21" fmla="*/ 191550 h 914400"/>
              <a:gd name="connsiteX22" fmla="*/ 377304 w 914400"/>
              <a:gd name="connsiteY22" fmla="*/ 191485 h 914400"/>
              <a:gd name="connsiteX23" fmla="*/ 294420 w 914400"/>
              <a:gd name="connsiteY23" fmla="*/ 697279 h 914400"/>
              <a:gd name="connsiteX24" fmla="*/ 294420 w 914400"/>
              <a:gd name="connsiteY24" fmla="*/ 617334 h 914400"/>
              <a:gd name="connsiteX25" fmla="*/ 165882 w 914400"/>
              <a:gd name="connsiteY25" fmla="*/ 617334 h 914400"/>
              <a:gd name="connsiteX26" fmla="*/ 165882 w 914400"/>
              <a:gd name="connsiteY26" fmla="*/ 697344 h 914400"/>
              <a:gd name="connsiteX27" fmla="*/ 294420 w 914400"/>
              <a:gd name="connsiteY27" fmla="*/ 697344 h 914400"/>
              <a:gd name="connsiteX28" fmla="*/ 294420 w 914400"/>
              <a:gd name="connsiteY28" fmla="*/ 697344 h 914400"/>
              <a:gd name="connsiteX29" fmla="*/ 294420 w 914400"/>
              <a:gd name="connsiteY29" fmla="*/ 697279 h 914400"/>
              <a:gd name="connsiteX30" fmla="*/ 165882 w 914400"/>
              <a:gd name="connsiteY30" fmla="*/ 485856 h 914400"/>
              <a:gd name="connsiteX31" fmla="*/ 294420 w 914400"/>
              <a:gd name="connsiteY31" fmla="*/ 485856 h 914400"/>
              <a:gd name="connsiteX32" fmla="*/ 294420 w 914400"/>
              <a:gd name="connsiteY32" fmla="*/ 405912 h 914400"/>
              <a:gd name="connsiteX33" fmla="*/ 165882 w 914400"/>
              <a:gd name="connsiteY33" fmla="*/ 405912 h 914400"/>
              <a:gd name="connsiteX34" fmla="*/ 165882 w 914400"/>
              <a:gd name="connsiteY34" fmla="*/ 485987 h 914400"/>
              <a:gd name="connsiteX35" fmla="*/ 165882 w 914400"/>
              <a:gd name="connsiteY35" fmla="*/ 485856 h 914400"/>
              <a:gd name="connsiteX36" fmla="*/ 165882 w 914400"/>
              <a:gd name="connsiteY36" fmla="*/ 271626 h 914400"/>
              <a:gd name="connsiteX37" fmla="*/ 294420 w 914400"/>
              <a:gd name="connsiteY37" fmla="*/ 271626 h 914400"/>
              <a:gd name="connsiteX38" fmla="*/ 294420 w 914400"/>
              <a:gd name="connsiteY38" fmla="*/ 191485 h 914400"/>
              <a:gd name="connsiteX39" fmla="*/ 165882 w 914400"/>
              <a:gd name="connsiteY39" fmla="*/ 191485 h 914400"/>
              <a:gd name="connsiteX40" fmla="*/ 165882 w 914400"/>
              <a:gd name="connsiteY40" fmla="*/ 271495 h 914400"/>
              <a:gd name="connsiteX41" fmla="*/ 165882 w 914400"/>
              <a:gd name="connsiteY41" fmla="*/ 271626 h 914400"/>
              <a:gd name="connsiteX42" fmla="*/ 377304 w 914400"/>
              <a:gd name="connsiteY42" fmla="*/ 403038 h 914400"/>
              <a:gd name="connsiteX43" fmla="*/ 377304 w 914400"/>
              <a:gd name="connsiteY43" fmla="*/ 485922 h 914400"/>
              <a:gd name="connsiteX44" fmla="*/ 505908 w 914400"/>
              <a:gd name="connsiteY44" fmla="*/ 485922 h 914400"/>
              <a:gd name="connsiteX45" fmla="*/ 505908 w 914400"/>
              <a:gd name="connsiteY45" fmla="*/ 402973 h 914400"/>
              <a:gd name="connsiteX46" fmla="*/ 377304 w 914400"/>
              <a:gd name="connsiteY46" fmla="*/ 402973 h 914400"/>
              <a:gd name="connsiteX47" fmla="*/ 377304 w 914400"/>
              <a:gd name="connsiteY47" fmla="*/ 402973 h 914400"/>
              <a:gd name="connsiteX48" fmla="*/ 377304 w 914400"/>
              <a:gd name="connsiteY48" fmla="*/ 403038 h 914400"/>
              <a:gd name="connsiteX49" fmla="*/ 508782 w 914400"/>
              <a:gd name="connsiteY49" fmla="*/ 697344 h 914400"/>
              <a:gd name="connsiteX50" fmla="*/ 508782 w 914400"/>
              <a:gd name="connsiteY50" fmla="*/ 617334 h 914400"/>
              <a:gd name="connsiteX51" fmla="*/ 380113 w 914400"/>
              <a:gd name="connsiteY51" fmla="*/ 617334 h 914400"/>
              <a:gd name="connsiteX52" fmla="*/ 380113 w 914400"/>
              <a:gd name="connsiteY52" fmla="*/ 697344 h 914400"/>
              <a:gd name="connsiteX53" fmla="*/ 508782 w 914400"/>
              <a:gd name="connsiteY53" fmla="*/ 697344 h 914400"/>
              <a:gd name="connsiteX54" fmla="*/ 508782 w 914400"/>
              <a:gd name="connsiteY54" fmla="*/ 697344 h 914400"/>
              <a:gd name="connsiteX55" fmla="*/ 645942 w 914400"/>
              <a:gd name="connsiteY55" fmla="*/ 791658 h 914400"/>
              <a:gd name="connsiteX56" fmla="*/ 711648 w 914400"/>
              <a:gd name="connsiteY56" fmla="*/ 791658 h 914400"/>
              <a:gd name="connsiteX57" fmla="*/ 711648 w 914400"/>
              <a:gd name="connsiteY57" fmla="*/ 660180 h 914400"/>
              <a:gd name="connsiteX58" fmla="*/ 645942 w 914400"/>
              <a:gd name="connsiteY58" fmla="*/ 660180 h 914400"/>
              <a:gd name="connsiteX59" fmla="*/ 645942 w 914400"/>
              <a:gd name="connsiteY59" fmla="*/ 791658 h 914400"/>
              <a:gd name="connsiteX60" fmla="*/ 645942 w 914400"/>
              <a:gd name="connsiteY60" fmla="*/ 600222 h 914400"/>
              <a:gd name="connsiteX61" fmla="*/ 711648 w 914400"/>
              <a:gd name="connsiteY61" fmla="*/ 600222 h 914400"/>
              <a:gd name="connsiteX62" fmla="*/ 711648 w 914400"/>
              <a:gd name="connsiteY62" fmla="*/ 468744 h 914400"/>
              <a:gd name="connsiteX63" fmla="*/ 645942 w 914400"/>
              <a:gd name="connsiteY63" fmla="*/ 468744 h 914400"/>
              <a:gd name="connsiteX64" fmla="*/ 645942 w 914400"/>
              <a:gd name="connsiteY64" fmla="*/ 60022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914400" h="914400">
                <a:moveTo>
                  <a:pt x="883098" y="848808"/>
                </a:moveTo>
                <a:cubicBezTo>
                  <a:pt x="900210" y="848808"/>
                  <a:pt x="914514" y="863047"/>
                  <a:pt x="914514" y="883098"/>
                </a:cubicBezTo>
                <a:cubicBezTo>
                  <a:pt x="914338" y="900374"/>
                  <a:pt x="900374" y="914338"/>
                  <a:pt x="883098" y="914514"/>
                </a:cubicBezTo>
                <a:lnTo>
                  <a:pt x="31465" y="914514"/>
                </a:lnTo>
                <a:cubicBezTo>
                  <a:pt x="14483" y="914514"/>
                  <a:pt x="114" y="900210"/>
                  <a:pt x="114" y="880224"/>
                </a:cubicBezTo>
                <a:cubicBezTo>
                  <a:pt x="114" y="863047"/>
                  <a:pt x="14418" y="848808"/>
                  <a:pt x="31530" y="848808"/>
                </a:cubicBezTo>
                <a:lnTo>
                  <a:pt x="80124" y="848808"/>
                </a:lnTo>
                <a:lnTo>
                  <a:pt x="80124" y="45834"/>
                </a:lnTo>
                <a:cubicBezTo>
                  <a:pt x="80124" y="20100"/>
                  <a:pt x="100110" y="114"/>
                  <a:pt x="125844" y="114"/>
                </a:cubicBezTo>
                <a:lnTo>
                  <a:pt x="545880" y="114"/>
                </a:lnTo>
                <a:cubicBezTo>
                  <a:pt x="571614" y="114"/>
                  <a:pt x="591600" y="20100"/>
                  <a:pt x="591600" y="45834"/>
                </a:cubicBezTo>
                <a:lnTo>
                  <a:pt x="591600" y="300168"/>
                </a:lnTo>
                <a:lnTo>
                  <a:pt x="771672" y="357318"/>
                </a:lnTo>
                <a:cubicBezTo>
                  <a:pt x="808770" y="368748"/>
                  <a:pt x="834504" y="403038"/>
                  <a:pt x="834504" y="443010"/>
                </a:cubicBezTo>
                <a:lnTo>
                  <a:pt x="834504" y="848808"/>
                </a:lnTo>
                <a:lnTo>
                  <a:pt x="883098" y="848808"/>
                </a:lnTo>
                <a:moveTo>
                  <a:pt x="377304" y="191485"/>
                </a:moveTo>
                <a:lnTo>
                  <a:pt x="377304" y="271495"/>
                </a:lnTo>
                <a:lnTo>
                  <a:pt x="505908" y="271495"/>
                </a:lnTo>
                <a:lnTo>
                  <a:pt x="505908" y="191550"/>
                </a:lnTo>
                <a:lnTo>
                  <a:pt x="377304" y="191550"/>
                </a:lnTo>
                <a:cubicBezTo>
                  <a:pt x="380178" y="188676"/>
                  <a:pt x="377304" y="188676"/>
                  <a:pt x="377304" y="191550"/>
                </a:cubicBezTo>
                <a:lnTo>
                  <a:pt x="377304" y="191485"/>
                </a:lnTo>
                <a:moveTo>
                  <a:pt x="294420" y="697279"/>
                </a:moveTo>
                <a:lnTo>
                  <a:pt x="294420" y="617334"/>
                </a:lnTo>
                <a:lnTo>
                  <a:pt x="165882" y="617334"/>
                </a:lnTo>
                <a:lnTo>
                  <a:pt x="165882" y="697344"/>
                </a:lnTo>
                <a:lnTo>
                  <a:pt x="294420" y="697344"/>
                </a:lnTo>
                <a:cubicBezTo>
                  <a:pt x="294420" y="700218"/>
                  <a:pt x="294420" y="697344"/>
                  <a:pt x="294420" y="697344"/>
                </a:cubicBezTo>
                <a:lnTo>
                  <a:pt x="294420" y="697279"/>
                </a:lnTo>
                <a:moveTo>
                  <a:pt x="165882" y="485856"/>
                </a:moveTo>
                <a:lnTo>
                  <a:pt x="294420" y="485856"/>
                </a:lnTo>
                <a:lnTo>
                  <a:pt x="294420" y="405912"/>
                </a:lnTo>
                <a:lnTo>
                  <a:pt x="165882" y="405912"/>
                </a:lnTo>
                <a:lnTo>
                  <a:pt x="165882" y="485987"/>
                </a:lnTo>
                <a:lnTo>
                  <a:pt x="165882" y="485856"/>
                </a:lnTo>
                <a:moveTo>
                  <a:pt x="165882" y="271626"/>
                </a:moveTo>
                <a:lnTo>
                  <a:pt x="294420" y="271626"/>
                </a:lnTo>
                <a:lnTo>
                  <a:pt x="294420" y="191485"/>
                </a:lnTo>
                <a:lnTo>
                  <a:pt x="165882" y="191485"/>
                </a:lnTo>
                <a:lnTo>
                  <a:pt x="165882" y="271495"/>
                </a:lnTo>
                <a:lnTo>
                  <a:pt x="165882" y="271626"/>
                </a:lnTo>
                <a:moveTo>
                  <a:pt x="377304" y="403038"/>
                </a:moveTo>
                <a:lnTo>
                  <a:pt x="377304" y="485922"/>
                </a:lnTo>
                <a:lnTo>
                  <a:pt x="505908" y="485922"/>
                </a:lnTo>
                <a:lnTo>
                  <a:pt x="505908" y="402973"/>
                </a:lnTo>
                <a:lnTo>
                  <a:pt x="377304" y="402973"/>
                </a:lnTo>
                <a:cubicBezTo>
                  <a:pt x="380178" y="402973"/>
                  <a:pt x="377304" y="402973"/>
                  <a:pt x="377304" y="402973"/>
                </a:cubicBezTo>
                <a:lnTo>
                  <a:pt x="377304" y="403038"/>
                </a:lnTo>
                <a:moveTo>
                  <a:pt x="508782" y="697344"/>
                </a:moveTo>
                <a:lnTo>
                  <a:pt x="508782" y="617334"/>
                </a:lnTo>
                <a:lnTo>
                  <a:pt x="380113" y="617334"/>
                </a:lnTo>
                <a:lnTo>
                  <a:pt x="380113" y="697344"/>
                </a:lnTo>
                <a:lnTo>
                  <a:pt x="508782" y="697344"/>
                </a:lnTo>
                <a:cubicBezTo>
                  <a:pt x="508782" y="700218"/>
                  <a:pt x="508782" y="697344"/>
                  <a:pt x="508782" y="697344"/>
                </a:cubicBezTo>
                <a:moveTo>
                  <a:pt x="645942" y="791658"/>
                </a:moveTo>
                <a:lnTo>
                  <a:pt x="711648" y="791658"/>
                </a:lnTo>
                <a:lnTo>
                  <a:pt x="711648" y="660180"/>
                </a:lnTo>
                <a:lnTo>
                  <a:pt x="645942" y="660180"/>
                </a:lnTo>
                <a:lnTo>
                  <a:pt x="645942" y="791658"/>
                </a:lnTo>
                <a:moveTo>
                  <a:pt x="645942" y="600222"/>
                </a:moveTo>
                <a:lnTo>
                  <a:pt x="711648" y="600222"/>
                </a:lnTo>
                <a:lnTo>
                  <a:pt x="711648" y="468744"/>
                </a:lnTo>
                <a:lnTo>
                  <a:pt x="645942" y="468744"/>
                </a:lnTo>
                <a:lnTo>
                  <a:pt x="645942" y="600222"/>
                </a:lnTo>
              </a:path>
            </a:pathLst>
          </a:custGeom>
          <a:solidFill>
            <a:srgbClr val="FFFFFF"/>
          </a:solidFill>
          <a:ln w="32658"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矩形 6"/>
          <p:cNvSpPr/>
          <p:nvPr>
            <p:custDataLst>
              <p:tags r:id="rId2"/>
            </p:custDataLst>
          </p:nvPr>
        </p:nvSpPr>
        <p:spPr>
          <a:xfrm>
            <a:off x="694690" y="1243965"/>
            <a:ext cx="2583180" cy="5141595"/>
          </a:xfrm>
          <a:prstGeom prst="rect">
            <a:avLst/>
          </a:prstGeom>
        </p:spPr>
        <p:txBody>
          <a:bodyPr wrap="square" lIns="0" tIns="0" rIns="0" bIns="0">
            <a:noAutofit/>
          </a:bodyPr>
          <a:p>
            <a:pPr>
              <a:lnSpc>
                <a:spcPct val="200000"/>
              </a:lnSpc>
              <a:spcBef>
                <a:spcPct val="0"/>
              </a:spcBef>
              <a:spcAft>
                <a:spcPct val="0"/>
              </a:spcAft>
            </a:pPr>
            <a:r>
              <a:rPr 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5.</a:t>
            </a:r>
            <a:r>
              <a:rPr lang="zh-CN" alt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订单支付状态显示已预约后，在【订单管理】</a:t>
            </a:r>
            <a:r>
              <a:rPr lang="en-US" altLang="zh-CN"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【我的订单】中点击【下载单据】下载入库单，在【订单结算】</a:t>
            </a:r>
            <a:r>
              <a:rPr lang="en-US" altLang="zh-CN"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【账单管理】中点击【打印报销单】。</a:t>
            </a:r>
            <a:endParaRPr lang="zh-CN" altLang="en-US" sz="1600" spc="150" dirty="0">
              <a:ln>
                <a:noFill/>
                <a:prstDash val="sysDot"/>
              </a:ln>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endParaRPr>
          </a:p>
        </p:txBody>
      </p:sp>
      <p:pic>
        <p:nvPicPr>
          <p:cNvPr id="5" name="图片 4"/>
          <p:cNvPicPr>
            <a:picLocks noChangeAspect="1"/>
          </p:cNvPicPr>
          <p:nvPr/>
        </p:nvPicPr>
        <p:blipFill>
          <a:blip r:embed="rId3"/>
          <a:stretch>
            <a:fillRect/>
          </a:stretch>
        </p:blipFill>
        <p:spPr>
          <a:xfrm>
            <a:off x="4021455" y="436245"/>
            <a:ext cx="7809865" cy="3744595"/>
          </a:xfrm>
          <a:prstGeom prst="rect">
            <a:avLst/>
          </a:prstGeom>
        </p:spPr>
      </p:pic>
      <p:pic>
        <p:nvPicPr>
          <p:cNvPr id="6" name="图片 5"/>
          <p:cNvPicPr>
            <a:picLocks noChangeAspect="1"/>
          </p:cNvPicPr>
          <p:nvPr/>
        </p:nvPicPr>
        <p:blipFill>
          <a:blip r:embed="rId4"/>
          <a:stretch>
            <a:fillRect/>
          </a:stretch>
        </p:blipFill>
        <p:spPr>
          <a:xfrm>
            <a:off x="3935095" y="2202815"/>
            <a:ext cx="7749540" cy="3561715"/>
          </a:xfrm>
          <a:prstGeom prst="rect">
            <a:avLst/>
          </a:prstGeom>
        </p:spPr>
      </p:pic>
      <p:sp>
        <p:nvSpPr>
          <p:cNvPr id="16" name="矩形 15"/>
          <p:cNvSpPr/>
          <p:nvPr>
            <p:custDataLst>
              <p:tags r:id="rId5"/>
            </p:custDataLst>
          </p:nvPr>
        </p:nvSpPr>
        <p:spPr>
          <a:xfrm>
            <a:off x="0" y="565689"/>
            <a:ext cx="224725" cy="251847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p:cNvSpPr>
            <a:spLocks noGrp="1"/>
          </p:cNvSpPr>
          <p:nvPr>
            <p:custDataLst>
              <p:tags r:id="rId6"/>
            </p:custDataLst>
          </p:nvPr>
        </p:nvSpPr>
        <p:spPr>
          <a:xfrm>
            <a:off x="1088390" y="513715"/>
            <a:ext cx="3060065" cy="655320"/>
          </a:xfrm>
          <a:prstGeom prst="rect">
            <a:avLst/>
          </a:prstGeom>
          <a:noFill/>
          <a:ln>
            <a:noFill/>
            <a:prstDash val="sysDash"/>
          </a:ln>
        </p:spPr>
        <p:txBody>
          <a:bodyPr vert="horz" wrap="square" lIns="91440" tIns="45720" rIns="91440" bIns="45720" rtlCol="0" anchor="ctr">
            <a:normAutofit fontScale="90000"/>
          </a:bodyPr>
          <a:lstStyle>
            <a:lvl1pPr marL="0" marR="0" lvl="0" algn="l" defTabSz="914400" rtl="0" eaLnBrk="1" fontAlgn="auto" latinLnBrk="0" hangingPunct="1">
              <a:lnSpc>
                <a:spcPct val="100000"/>
              </a:lnSpc>
              <a:spcBef>
                <a:spcPct val="0"/>
              </a:spcBef>
              <a:buClrTx/>
              <a:buSzTx/>
              <a:buFontTx/>
              <a:buNone/>
              <a:defRPr kumimoji="0" lang="zh-CN" altLang="en-US" sz="3600" b="0" i="0" u="none" strike="noStrike" kern="1200" cap="none" spc="300" normalizeH="0" baseline="0" noProof="1" dirty="0" smtClean="0">
                <a:ln>
                  <a:noFill/>
                  <a:prstDash val="sysDot"/>
                </a:ln>
                <a:solidFill>
                  <a:schemeClr val="accent1"/>
                </a:solidFill>
                <a:uFillTx/>
                <a:latin typeface="+mj-ea"/>
                <a:ea typeface="+mj-ea"/>
                <a:cs typeface="MiSans Normal" panose="00000500000000000000" charset="-122"/>
                <a:sym typeface="+mn-ea"/>
              </a:defRPr>
            </a:lvl1pPr>
          </a:lstStyle>
          <a:p>
            <a:r>
              <a:rPr lang="zh-CN" altLang="en-US"/>
              <a:t>线上订单结算</a:t>
            </a:r>
            <a:endParaRPr lang="zh-CN" altLang="en-US"/>
          </a:p>
        </p:txBody>
      </p:sp>
    </p:spTree>
    <p:custDataLst>
      <p:tags r:id="rId7"/>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572135" y="1196975"/>
            <a:ext cx="3597910" cy="5141595"/>
          </a:xfrm>
          <a:prstGeom prst="rect">
            <a:avLst/>
          </a:prstGeom>
        </p:spPr>
        <p:txBody>
          <a:bodyPr wrap="square" lIns="0" tIns="0" rIns="0" bIns="0">
            <a:noAutofit/>
          </a:bodyPr>
          <a:lstStyle/>
          <a:p>
            <a:pPr algn="l">
              <a:lnSpc>
                <a:spcPct val="130000"/>
              </a:lnSpc>
              <a:spcAft>
                <a:spcPts val="800"/>
              </a:spcAft>
            </a:pPr>
            <a:r>
              <a:rPr 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1.</a:t>
            </a:r>
            <a:r>
              <a:rPr lang="zh-CN"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自购单审批通过后，可在【订单结算】【待结算订单】处生成账单。</a:t>
            </a:r>
            <a:endParaRPr lang="zh-CN"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algn="l">
              <a:lnSpc>
                <a:spcPct val="130000"/>
              </a:lnSpc>
              <a:spcAft>
                <a:spcPts val="800"/>
              </a:spcAft>
            </a:pPr>
            <a:endParaRPr lang="zh-CN"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algn="l">
              <a:lnSpc>
                <a:spcPct val="130000"/>
              </a:lnSpc>
              <a:spcAft>
                <a:spcPts val="800"/>
              </a:spcAft>
            </a:pPr>
            <a:r>
              <a:rPr lang="en-US" altLang="zh-CN"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2.</a:t>
            </a:r>
            <a:r>
              <a:rPr lang="zh-CN" alt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同一家供应商可支持多个订单多选生成账单。</a:t>
            </a:r>
            <a:endParaRPr lang="zh-CN" alt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algn="l">
              <a:lnSpc>
                <a:spcPct val="130000"/>
              </a:lnSpc>
              <a:spcAft>
                <a:spcPts val="800"/>
              </a:spcAft>
            </a:pPr>
            <a:endParaRPr lang="zh-CN" alt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algn="l">
              <a:lnSpc>
                <a:spcPct val="130000"/>
              </a:lnSpc>
              <a:spcAft>
                <a:spcPts val="800"/>
              </a:spcAft>
            </a:pPr>
            <a:r>
              <a:rPr lang="en-US" altLang="zh-CN"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3.</a:t>
            </a:r>
            <a:r>
              <a:rPr lang="zh-CN" alt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生成账单需要添加发票号及发票附件信息。</a:t>
            </a:r>
            <a:endParaRPr lang="zh-CN" alt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algn="l">
              <a:lnSpc>
                <a:spcPct val="130000"/>
              </a:lnSpc>
              <a:spcAft>
                <a:spcPts val="800"/>
              </a:spcAft>
            </a:pPr>
            <a:endParaRPr lang="zh-CN" alt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algn="l">
              <a:lnSpc>
                <a:spcPct val="130000"/>
              </a:lnSpc>
              <a:spcAft>
                <a:spcPts val="800"/>
              </a:spcAft>
            </a:pPr>
            <a:r>
              <a:rPr lang="en-US" altLang="zh-CN"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4</a:t>
            </a:r>
            <a:r>
              <a:rPr lang="zh-CN" alt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、账单生成成功后，系统会将相关信息推送至财务系统，包括账单明细、表单及发票等，请在财务进行报销审核操作。</a:t>
            </a:r>
            <a:endParaRPr lang="zh-CN" altLang="en-US" sz="1600" dirty="0">
              <a:ln>
                <a:noFill/>
                <a:prstDash val="sysDot"/>
              </a:ln>
              <a:solidFill>
                <a:schemeClr val="tx1">
                  <a:lumMod val="85000"/>
                  <a:lumOff val="15000"/>
                </a:schemeClr>
              </a:solidFill>
              <a:latin typeface="+mn-ea"/>
              <a:ea typeface="宋体" panose="02010600030101010101" pitchFamily="2" charset="-122"/>
              <a:cs typeface="+mn-ea"/>
            </a:endParaRPr>
          </a:p>
        </p:txBody>
      </p:sp>
      <p:sp>
        <p:nvSpPr>
          <p:cNvPr id="16" name="矩形 15"/>
          <p:cNvSpPr/>
          <p:nvPr>
            <p:custDataLst>
              <p:tags r:id="rId2"/>
            </p:custDataLst>
          </p:nvPr>
        </p:nvSpPr>
        <p:spPr>
          <a:xfrm>
            <a:off x="0" y="565689"/>
            <a:ext cx="224725" cy="251847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5"/>
          <p:cNvSpPr>
            <a:spLocks noGrp="1"/>
          </p:cNvSpPr>
          <p:nvPr>
            <p:ph type="title"/>
            <p:custDataLst>
              <p:tags r:id="rId3"/>
            </p:custDataLst>
          </p:nvPr>
        </p:nvSpPr>
        <p:spPr>
          <a:xfrm>
            <a:off x="1155065" y="192022"/>
            <a:ext cx="3403600" cy="1252855"/>
          </a:xfrm>
        </p:spPr>
        <p:txBody>
          <a:bodyPr anchor="ctr" anchorCtr="0">
            <a:normAutofit/>
          </a:bodyPr>
          <a:lstStyle/>
          <a:p>
            <a:pPr algn="l"/>
            <a:r>
              <a:rPr lang="zh-CN" altLang="en-US" sz="3600" dirty="0"/>
              <a:t>自购订单结算</a:t>
            </a:r>
            <a:endParaRPr lang="zh-CN" altLang="en-US" sz="3600" dirty="0"/>
          </a:p>
        </p:txBody>
      </p:sp>
      <p:pic>
        <p:nvPicPr>
          <p:cNvPr id="4" name="图片 3"/>
          <p:cNvPicPr>
            <a:picLocks noChangeAspect="1"/>
          </p:cNvPicPr>
          <p:nvPr/>
        </p:nvPicPr>
        <p:blipFill>
          <a:blip r:embed="rId4"/>
          <a:stretch>
            <a:fillRect/>
          </a:stretch>
        </p:blipFill>
        <p:spPr>
          <a:xfrm>
            <a:off x="4558665" y="1196975"/>
            <a:ext cx="7057390" cy="4067810"/>
          </a:xfrm>
          <a:prstGeom prst="rect">
            <a:avLst/>
          </a:prstGeom>
        </p:spPr>
      </p:pic>
    </p:spTree>
    <p:custDataLst>
      <p:tags r:id="rId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custDataLst>
              <p:tags r:id="rId1"/>
            </p:custDataLst>
          </p:nvPr>
        </p:nvSpPr>
        <p:spPr>
          <a:xfrm flipH="1">
            <a:off x="6095998" y="1398587"/>
            <a:ext cx="5399999" cy="4875213"/>
          </a:xfrm>
          <a:custGeom>
            <a:avLst/>
            <a:gdLst>
              <a:gd name="connsiteX0" fmla="*/ 209537 w 5196591"/>
              <a:gd name="connsiteY0" fmla="*/ 0 h 4875213"/>
              <a:gd name="connsiteX1" fmla="*/ 4987054 w 5196591"/>
              <a:gd name="connsiteY1" fmla="*/ 0 h 4875213"/>
              <a:gd name="connsiteX2" fmla="*/ 4987064 w 5196591"/>
              <a:gd name="connsiteY2" fmla="*/ 1 h 4875213"/>
              <a:gd name="connsiteX3" fmla="*/ 5196591 w 5196591"/>
              <a:gd name="connsiteY3" fmla="*/ 1 h 4875213"/>
              <a:gd name="connsiteX4" fmla="*/ 5196591 w 5196591"/>
              <a:gd name="connsiteY4" fmla="*/ 209537 h 4875213"/>
              <a:gd name="connsiteX5" fmla="*/ 5196591 w 5196591"/>
              <a:gd name="connsiteY5" fmla="*/ 4665675 h 4875213"/>
              <a:gd name="connsiteX6" fmla="*/ 5196591 w 5196591"/>
              <a:gd name="connsiteY6" fmla="*/ 4875213 h 4875213"/>
              <a:gd name="connsiteX7" fmla="*/ 4639457 w 5196591"/>
              <a:gd name="connsiteY7" fmla="*/ 4875213 h 4875213"/>
              <a:gd name="connsiteX8" fmla="*/ 4639457 w 5196591"/>
              <a:gd name="connsiteY8" fmla="*/ 4875212 h 4875213"/>
              <a:gd name="connsiteX9" fmla="*/ 209537 w 5196591"/>
              <a:gd name="connsiteY9" fmla="*/ 4875212 h 4875213"/>
              <a:gd name="connsiteX10" fmla="*/ 0 w 5196591"/>
              <a:gd name="connsiteY10" fmla="*/ 4665675 h 4875213"/>
              <a:gd name="connsiteX11" fmla="*/ 0 w 5196591"/>
              <a:gd name="connsiteY11" fmla="*/ 209537 h 4875213"/>
              <a:gd name="connsiteX12" fmla="*/ 209537 w 5196591"/>
              <a:gd name="connsiteY12" fmla="*/ 0 h 487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96591" h="4875213">
                <a:moveTo>
                  <a:pt x="209537" y="0"/>
                </a:moveTo>
                <a:lnTo>
                  <a:pt x="4987054" y="0"/>
                </a:lnTo>
                <a:lnTo>
                  <a:pt x="4987064" y="1"/>
                </a:lnTo>
                <a:lnTo>
                  <a:pt x="5196591" y="1"/>
                </a:lnTo>
                <a:lnTo>
                  <a:pt x="5196591" y="209537"/>
                </a:lnTo>
                <a:lnTo>
                  <a:pt x="5196591" y="4665675"/>
                </a:lnTo>
                <a:lnTo>
                  <a:pt x="5196591" y="4875213"/>
                </a:lnTo>
                <a:lnTo>
                  <a:pt x="4639457" y="4875213"/>
                </a:lnTo>
                <a:lnTo>
                  <a:pt x="4639457" y="4875212"/>
                </a:lnTo>
                <a:lnTo>
                  <a:pt x="209537" y="4875212"/>
                </a:lnTo>
                <a:cubicBezTo>
                  <a:pt x="93813" y="4875212"/>
                  <a:pt x="0" y="4781399"/>
                  <a:pt x="0" y="4665675"/>
                </a:cubicBezTo>
                <a:lnTo>
                  <a:pt x="0" y="209537"/>
                </a:lnTo>
                <a:cubicBezTo>
                  <a:pt x="0" y="93813"/>
                  <a:pt x="93813" y="0"/>
                  <a:pt x="209537" y="0"/>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 name="任意多边形: 形状 2"/>
          <p:cNvSpPr/>
          <p:nvPr>
            <p:custDataLst>
              <p:tags r:id="rId2"/>
            </p:custDataLst>
          </p:nvPr>
        </p:nvSpPr>
        <p:spPr>
          <a:xfrm>
            <a:off x="696000" y="1398587"/>
            <a:ext cx="5399999" cy="4875213"/>
          </a:xfrm>
          <a:custGeom>
            <a:avLst/>
            <a:gdLst>
              <a:gd name="connsiteX0" fmla="*/ 209537 w 5196591"/>
              <a:gd name="connsiteY0" fmla="*/ 0 h 4875213"/>
              <a:gd name="connsiteX1" fmla="*/ 4987054 w 5196591"/>
              <a:gd name="connsiteY1" fmla="*/ 0 h 4875213"/>
              <a:gd name="connsiteX2" fmla="*/ 4987064 w 5196591"/>
              <a:gd name="connsiteY2" fmla="*/ 1 h 4875213"/>
              <a:gd name="connsiteX3" fmla="*/ 5196591 w 5196591"/>
              <a:gd name="connsiteY3" fmla="*/ 1 h 4875213"/>
              <a:gd name="connsiteX4" fmla="*/ 5196591 w 5196591"/>
              <a:gd name="connsiteY4" fmla="*/ 209537 h 4875213"/>
              <a:gd name="connsiteX5" fmla="*/ 5196591 w 5196591"/>
              <a:gd name="connsiteY5" fmla="*/ 4665675 h 4875213"/>
              <a:gd name="connsiteX6" fmla="*/ 5196591 w 5196591"/>
              <a:gd name="connsiteY6" fmla="*/ 4875213 h 4875213"/>
              <a:gd name="connsiteX7" fmla="*/ 4639457 w 5196591"/>
              <a:gd name="connsiteY7" fmla="*/ 4875213 h 4875213"/>
              <a:gd name="connsiteX8" fmla="*/ 4639457 w 5196591"/>
              <a:gd name="connsiteY8" fmla="*/ 4875212 h 4875213"/>
              <a:gd name="connsiteX9" fmla="*/ 209537 w 5196591"/>
              <a:gd name="connsiteY9" fmla="*/ 4875212 h 4875213"/>
              <a:gd name="connsiteX10" fmla="*/ 0 w 5196591"/>
              <a:gd name="connsiteY10" fmla="*/ 4665675 h 4875213"/>
              <a:gd name="connsiteX11" fmla="*/ 0 w 5196591"/>
              <a:gd name="connsiteY11" fmla="*/ 209537 h 4875213"/>
              <a:gd name="connsiteX12" fmla="*/ 209537 w 5196591"/>
              <a:gd name="connsiteY12" fmla="*/ 0 h 487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96591" h="4875213">
                <a:moveTo>
                  <a:pt x="209537" y="0"/>
                </a:moveTo>
                <a:lnTo>
                  <a:pt x="4987054" y="0"/>
                </a:lnTo>
                <a:lnTo>
                  <a:pt x="4987064" y="1"/>
                </a:lnTo>
                <a:lnTo>
                  <a:pt x="5196591" y="1"/>
                </a:lnTo>
                <a:lnTo>
                  <a:pt x="5196591" y="209537"/>
                </a:lnTo>
                <a:lnTo>
                  <a:pt x="5196591" y="4665675"/>
                </a:lnTo>
                <a:lnTo>
                  <a:pt x="5196591" y="4875213"/>
                </a:lnTo>
                <a:lnTo>
                  <a:pt x="4639457" y="4875213"/>
                </a:lnTo>
                <a:lnTo>
                  <a:pt x="4639457" y="4875212"/>
                </a:lnTo>
                <a:lnTo>
                  <a:pt x="209537" y="4875212"/>
                </a:lnTo>
                <a:cubicBezTo>
                  <a:pt x="93813" y="4875212"/>
                  <a:pt x="0" y="4781399"/>
                  <a:pt x="0" y="4665675"/>
                </a:cubicBezTo>
                <a:lnTo>
                  <a:pt x="0" y="209537"/>
                </a:lnTo>
                <a:cubicBezTo>
                  <a:pt x="0" y="93813"/>
                  <a:pt x="93813" y="0"/>
                  <a:pt x="209537" y="0"/>
                </a:cubicBezTo>
                <a:close/>
              </a:path>
            </a:pathLst>
          </a:cu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标题 6"/>
          <p:cNvSpPr>
            <a:spLocks noGrp="1"/>
          </p:cNvSpPr>
          <p:nvPr>
            <p:ph type="title"/>
            <p:custDataLst>
              <p:tags r:id="rId3"/>
            </p:custDataLst>
          </p:nvPr>
        </p:nvSpPr>
        <p:spPr/>
        <p:txBody>
          <a:bodyPr>
            <a:normAutofit/>
          </a:bodyPr>
          <a:lstStyle/>
          <a:p>
            <a:r>
              <a:rPr lang="zh-CN" altLang="en-US"/>
              <a:t>试剂</a:t>
            </a:r>
            <a:r>
              <a:rPr>
                <a:sym typeface="+mn-ea"/>
              </a:rPr>
              <a:t>耗材采购系统上线计划</a:t>
            </a:r>
            <a:endParaRPr lang="zh-CN" altLang="en-US"/>
          </a:p>
        </p:txBody>
      </p:sp>
      <p:sp>
        <p:nvSpPr>
          <p:cNvPr id="2" name="矩形: 圆角 1"/>
          <p:cNvSpPr/>
          <p:nvPr>
            <p:custDataLst>
              <p:tags r:id="rId4"/>
            </p:custDataLst>
          </p:nvPr>
        </p:nvSpPr>
        <p:spPr>
          <a:xfrm>
            <a:off x="985921" y="1649537"/>
            <a:ext cx="10220158" cy="4402183"/>
          </a:xfrm>
          <a:prstGeom prst="roundRect">
            <a:avLst>
              <a:gd name="adj" fmla="val 2584"/>
            </a:avLst>
          </a:prstGeom>
          <a:noFill/>
          <a:ln>
            <a:gradFill>
              <a:gsLst>
                <a:gs pos="50000">
                  <a:schemeClr val="accent1">
                    <a:lumMod val="5000"/>
                    <a:lumOff val="95000"/>
                  </a:schemeClr>
                </a:gs>
                <a:gs pos="50000">
                  <a:schemeClr val="accent1"/>
                </a:gs>
              </a:gsLst>
              <a:lin ang="0" scaled="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正文"/>
          <p:cNvSpPr txBox="1"/>
          <p:nvPr>
            <p:custDataLst>
              <p:tags r:id="rId5"/>
            </p:custDataLst>
          </p:nvPr>
        </p:nvSpPr>
        <p:spPr>
          <a:xfrm>
            <a:off x="1269365" y="2261870"/>
            <a:ext cx="3797935" cy="3479165"/>
          </a:xfrm>
          <a:prstGeom prst="rect">
            <a:avLst/>
          </a:prstGeom>
          <a:noFill/>
        </p:spPr>
        <p:txBody>
          <a:bodyPr wrap="square" lIns="0" tIns="0" rIns="0" bIns="0"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250000"/>
              </a:lnSpc>
              <a:buFont typeface="Arial" panose="020B0604020202020204" pitchFamily="34" charset="0"/>
              <a:buChar char="•"/>
            </a:pPr>
            <a:r>
              <a:rPr lang="zh-CN" altLang="en-US" sz="1400" dirty="0">
                <a:ln>
                  <a:noFill/>
                  <a:prstDash val="sysDot"/>
                </a:ln>
                <a:solidFill>
                  <a:srgbClr val="FFFFFF"/>
                </a:solidFill>
                <a:latin typeface="+mn-ea"/>
                <a:cs typeface="+mn-ea"/>
                <a:sym typeface="+mn-ea"/>
              </a:rPr>
              <a:t>试剂耗材商城采购</a:t>
            </a:r>
            <a:endParaRPr lang="zh-CN" altLang="en-US" sz="1400" dirty="0">
              <a:ln>
                <a:noFill/>
                <a:prstDash val="sysDot"/>
              </a:ln>
              <a:solidFill>
                <a:srgbClr val="FFFFFF"/>
              </a:solidFill>
              <a:latin typeface="+mn-ea"/>
              <a:cs typeface="+mn-ea"/>
            </a:endParaRPr>
          </a:p>
          <a:p>
            <a:pPr marL="285750" indent="-285750">
              <a:lnSpc>
                <a:spcPct val="250000"/>
              </a:lnSpc>
              <a:buFont typeface="Arial" panose="020B0604020202020204" pitchFamily="34" charset="0"/>
              <a:buChar char="•"/>
            </a:pPr>
            <a:r>
              <a:rPr lang="zh-CN" altLang="en-US" sz="1400" dirty="0">
                <a:ln>
                  <a:noFill/>
                  <a:prstDash val="sysDot"/>
                </a:ln>
                <a:solidFill>
                  <a:srgbClr val="FFFFFF"/>
                </a:solidFill>
                <a:latin typeface="+mn-ea"/>
                <a:cs typeface="+mn-ea"/>
                <a:sym typeface="+mn-ea"/>
              </a:rPr>
              <a:t>自定义采购</a:t>
            </a:r>
            <a:endParaRPr lang="zh-CN" altLang="en-US" sz="1400" dirty="0">
              <a:ln>
                <a:noFill/>
                <a:prstDash val="sysDot"/>
              </a:ln>
              <a:solidFill>
                <a:srgbClr val="FFFFFF"/>
              </a:solidFill>
              <a:latin typeface="+mn-ea"/>
              <a:cs typeface="+mn-ea"/>
            </a:endParaRPr>
          </a:p>
          <a:p>
            <a:pPr marL="285750" indent="-285750">
              <a:lnSpc>
                <a:spcPct val="250000"/>
              </a:lnSpc>
              <a:buFont typeface="Arial" panose="020B0604020202020204" pitchFamily="34" charset="0"/>
              <a:buChar char="•"/>
            </a:pPr>
            <a:r>
              <a:rPr lang="zh-CN" altLang="en-US" sz="1400" dirty="0">
                <a:ln>
                  <a:noFill/>
                  <a:prstDash val="sysDot"/>
                </a:ln>
                <a:solidFill>
                  <a:srgbClr val="FFFFFF"/>
                </a:solidFill>
                <a:latin typeface="+mn-ea"/>
                <a:cs typeface="+mn-ea"/>
                <a:sym typeface="+mn-ea"/>
              </a:rPr>
              <a:t>订单审批</a:t>
            </a:r>
            <a:endParaRPr lang="zh-CN" altLang="en-US" sz="1400" dirty="0">
              <a:ln>
                <a:noFill/>
                <a:prstDash val="sysDot"/>
              </a:ln>
              <a:solidFill>
                <a:srgbClr val="FFFFFF"/>
              </a:solidFill>
              <a:latin typeface="+mn-ea"/>
              <a:cs typeface="+mn-ea"/>
            </a:endParaRPr>
          </a:p>
          <a:p>
            <a:pPr marL="285750" indent="-285750">
              <a:lnSpc>
                <a:spcPct val="250000"/>
              </a:lnSpc>
              <a:buFont typeface="Arial" panose="020B0604020202020204" pitchFamily="34" charset="0"/>
              <a:buChar char="•"/>
            </a:pPr>
            <a:r>
              <a:rPr lang="zh-CN" altLang="en-US" sz="1400" dirty="0">
                <a:ln>
                  <a:noFill/>
                  <a:prstDash val="sysDot"/>
                </a:ln>
                <a:solidFill>
                  <a:srgbClr val="FFFFFF"/>
                </a:solidFill>
                <a:latin typeface="+mn-ea"/>
                <a:cs typeface="+mn-ea"/>
                <a:sym typeface="+mn-ea"/>
              </a:rPr>
              <a:t>台账管理</a:t>
            </a:r>
            <a:endParaRPr lang="zh-CN" altLang="en-US" sz="1400" dirty="0">
              <a:ln>
                <a:noFill/>
                <a:prstDash val="sysDot"/>
              </a:ln>
              <a:solidFill>
                <a:srgbClr val="FFFFFF"/>
              </a:solidFill>
              <a:latin typeface="+mn-ea"/>
              <a:cs typeface="+mn-ea"/>
            </a:endParaRPr>
          </a:p>
          <a:p>
            <a:pPr marL="285750" indent="-285750">
              <a:lnSpc>
                <a:spcPct val="250000"/>
              </a:lnSpc>
              <a:buFont typeface="Arial" panose="020B0604020202020204" pitchFamily="34" charset="0"/>
              <a:buChar char="•"/>
            </a:pPr>
            <a:r>
              <a:rPr lang="zh-CN" altLang="en-US" sz="1400" dirty="0">
                <a:ln>
                  <a:noFill/>
                  <a:prstDash val="sysDot"/>
                </a:ln>
                <a:solidFill>
                  <a:srgbClr val="FFFFFF"/>
                </a:solidFill>
                <a:latin typeface="+mn-ea"/>
                <a:cs typeface="+mn-ea"/>
                <a:sym typeface="+mn-ea"/>
              </a:rPr>
              <a:t>危废申请及管理</a:t>
            </a:r>
            <a:endParaRPr lang="zh-CN" altLang="en-US" sz="1400" dirty="0">
              <a:ln>
                <a:noFill/>
                <a:prstDash val="sysDot"/>
              </a:ln>
              <a:solidFill>
                <a:srgbClr val="FFFFFF"/>
              </a:solidFill>
              <a:latin typeface="+mn-ea"/>
              <a:cs typeface="+mn-ea"/>
            </a:endParaRPr>
          </a:p>
          <a:p>
            <a:pPr indent="0" algn="just" fontAlgn="auto">
              <a:lnSpc>
                <a:spcPct val="150000"/>
              </a:lnSpc>
              <a:spcBef>
                <a:spcPct val="0"/>
              </a:spcBef>
              <a:spcAft>
                <a:spcPct val="0"/>
              </a:spcAft>
            </a:pPr>
            <a:endParaRPr lang="zh-CN" altLang="en-US" sz="1400" dirty="0">
              <a:ln>
                <a:noFill/>
                <a:prstDash val="sysDot"/>
              </a:ln>
              <a:solidFill>
                <a:srgbClr val="FFFFFF"/>
              </a:solidFill>
              <a:latin typeface="+mn-ea"/>
              <a:cs typeface="+mn-ea"/>
              <a:sym typeface="+mn-ea"/>
            </a:endParaRPr>
          </a:p>
        </p:txBody>
      </p:sp>
      <p:sp>
        <p:nvSpPr>
          <p:cNvPr id="6" name="标题"/>
          <p:cNvSpPr txBox="1"/>
          <p:nvPr>
            <p:custDataLst>
              <p:tags r:id="rId6"/>
            </p:custDataLst>
          </p:nvPr>
        </p:nvSpPr>
        <p:spPr>
          <a:xfrm>
            <a:off x="1269365" y="1808480"/>
            <a:ext cx="4352925" cy="437515"/>
          </a:xfrm>
          <a:prstGeom prst="rect">
            <a:avLst/>
          </a:prstGeom>
          <a:noFill/>
        </p:spPr>
        <p:txBody>
          <a:bodyPr wrap="square" lIns="0" tIns="0" rIns="0" bIns="0" rtlCol="0" anchor="b">
            <a:noAutofit/>
          </a:bodyPr>
          <a:lstStyle>
            <a:defPPr>
              <a:defRPr lang="zh-CN"/>
            </a:defPPr>
            <a:lvl1pPr lvl="0">
              <a:spcBef>
                <a:spcPct val="0"/>
              </a:spcBef>
              <a:spcAft>
                <a:spcPct val="0"/>
              </a:spcAft>
              <a:buClr>
                <a:schemeClr val="accent1"/>
              </a:buClr>
              <a:buSzPct val="70000"/>
              <a:defRPr b="1" spc="0">
                <a:solidFill>
                  <a:schemeClr val="accent1"/>
                </a:solidFill>
                <a:latin typeface="+mn-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fontAlgn="auto">
              <a:lnSpc>
                <a:spcPct val="150000"/>
              </a:lnSpc>
            </a:pPr>
            <a:r>
              <a:rPr lang="zh-CN" altLang="en-US" dirty="0">
                <a:solidFill>
                  <a:srgbClr val="FFFFFF"/>
                </a:solidFill>
                <a:cs typeface="+mn-ea"/>
                <a:sym typeface="+mn-ea"/>
              </a:rPr>
              <a:t>系统即将正式上线使用，主要功能包括：</a:t>
            </a:r>
            <a:endParaRPr lang="zh-CN" altLang="en-US" dirty="0">
              <a:solidFill>
                <a:srgbClr val="FFFFFF"/>
              </a:solidFill>
              <a:cs typeface="+mn-ea"/>
              <a:sym typeface="+mn-ea"/>
            </a:endParaRPr>
          </a:p>
        </p:txBody>
      </p:sp>
      <p:sp>
        <p:nvSpPr>
          <p:cNvPr id="22" name="标题"/>
          <p:cNvSpPr txBox="1"/>
          <p:nvPr>
            <p:custDataLst>
              <p:tags r:id="rId7"/>
            </p:custDataLst>
          </p:nvPr>
        </p:nvSpPr>
        <p:spPr>
          <a:xfrm>
            <a:off x="6645275" y="1808480"/>
            <a:ext cx="3939540" cy="437515"/>
          </a:xfrm>
          <a:prstGeom prst="rect">
            <a:avLst/>
          </a:prstGeom>
          <a:noFill/>
        </p:spPr>
        <p:txBody>
          <a:bodyPr wrap="square" lIns="0" tIns="0" rIns="0" bIns="0" rtlCol="0" anchor="b">
            <a:noAutofit/>
          </a:bodyPr>
          <a:lstStyle>
            <a:defPPr>
              <a:defRPr lang="zh-CN"/>
            </a:defPPr>
            <a:lvl1pPr lvl="0">
              <a:spcBef>
                <a:spcPct val="0"/>
              </a:spcBef>
              <a:spcAft>
                <a:spcPct val="0"/>
              </a:spcAft>
              <a:buClr>
                <a:schemeClr val="accent1"/>
              </a:buClr>
              <a:buSzPct val="70000"/>
              <a:defRPr b="1" spc="0">
                <a:solidFill>
                  <a:schemeClr val="accent1"/>
                </a:solidFill>
                <a:latin typeface="+mn-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fontAlgn="auto">
              <a:lnSpc>
                <a:spcPct val="150000"/>
              </a:lnSpc>
            </a:pPr>
            <a:r>
              <a:rPr lang="zh-CN" altLang="en-US">
                <a:sym typeface="+mn-ea"/>
              </a:rPr>
              <a:t>系统业务涉及范围</a:t>
            </a:r>
            <a:endParaRPr lang="zh-CN" altLang="en-US" dirty="0">
              <a:cs typeface="+mn-ea"/>
              <a:sym typeface="+mn-ea"/>
            </a:endParaRPr>
          </a:p>
        </p:txBody>
      </p:sp>
      <p:sp>
        <p:nvSpPr>
          <p:cNvPr id="12" name="正文"/>
          <p:cNvSpPr txBox="1"/>
          <p:nvPr>
            <p:custDataLst>
              <p:tags r:id="rId8"/>
            </p:custDataLst>
          </p:nvPr>
        </p:nvSpPr>
        <p:spPr>
          <a:xfrm>
            <a:off x="6551295" y="2299970"/>
            <a:ext cx="3797935" cy="3479165"/>
          </a:xfrm>
          <a:prstGeom prst="rect">
            <a:avLst/>
          </a:prstGeom>
          <a:noFill/>
        </p:spPr>
        <p:txBody>
          <a:bodyPr wrap="square" lIns="0" tIns="0" rIns="0" bIns="0"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250000"/>
              </a:lnSpc>
              <a:buFont typeface="Arial" panose="020B0604020202020204" pitchFamily="34" charset="0"/>
              <a:buChar char="•"/>
            </a:pPr>
            <a:r>
              <a:rPr lang="zh-CN" altLang="en-US" sz="1400" b="1">
                <a:solidFill>
                  <a:schemeClr val="accent1"/>
                </a:solidFill>
                <a:latin typeface="+mn-ea"/>
                <a:sym typeface="+mn-ea"/>
              </a:rPr>
              <a:t>校师生下单</a:t>
            </a:r>
            <a:endParaRPr lang="zh-CN" altLang="en-US" sz="1400" b="1">
              <a:solidFill>
                <a:schemeClr val="accent1"/>
              </a:solidFill>
              <a:latin typeface="+mn-ea"/>
            </a:endParaRPr>
          </a:p>
          <a:p>
            <a:pPr marL="285750" indent="-285750">
              <a:lnSpc>
                <a:spcPct val="250000"/>
              </a:lnSpc>
              <a:buFont typeface="Arial" panose="020B0604020202020204" pitchFamily="34" charset="0"/>
              <a:buChar char="•"/>
            </a:pPr>
            <a:r>
              <a:rPr lang="zh-CN" altLang="en-US" sz="1400" b="1">
                <a:solidFill>
                  <a:schemeClr val="accent1"/>
                </a:solidFill>
                <a:latin typeface="+mn-ea"/>
                <a:sym typeface="+mn-ea"/>
              </a:rPr>
              <a:t>领导审批、管理账单</a:t>
            </a:r>
            <a:endParaRPr lang="zh-CN" altLang="en-US" sz="1400" b="1">
              <a:solidFill>
                <a:schemeClr val="accent1"/>
              </a:solidFill>
              <a:latin typeface="+mn-ea"/>
            </a:endParaRPr>
          </a:p>
          <a:p>
            <a:pPr marL="285750" indent="-285750">
              <a:lnSpc>
                <a:spcPct val="250000"/>
              </a:lnSpc>
              <a:buFont typeface="Arial" panose="020B0604020202020204" pitchFamily="34" charset="0"/>
              <a:buChar char="•"/>
            </a:pPr>
            <a:r>
              <a:rPr lang="zh-CN" altLang="en-US" sz="1400" b="1">
                <a:solidFill>
                  <a:schemeClr val="accent1"/>
                </a:solidFill>
                <a:latin typeface="+mn-ea"/>
                <a:sym typeface="+mn-ea"/>
              </a:rPr>
              <a:t>供应商管理</a:t>
            </a:r>
            <a:endParaRPr lang="zh-CN" altLang="en-US" sz="1400" b="1">
              <a:solidFill>
                <a:schemeClr val="accent1"/>
              </a:solidFill>
              <a:latin typeface="+mn-ea"/>
            </a:endParaRPr>
          </a:p>
          <a:p>
            <a:pPr indent="0" algn="just" fontAlgn="auto">
              <a:lnSpc>
                <a:spcPct val="150000"/>
              </a:lnSpc>
              <a:spcBef>
                <a:spcPct val="0"/>
              </a:spcBef>
              <a:spcAft>
                <a:spcPct val="0"/>
              </a:spcAft>
            </a:pPr>
            <a:endParaRPr lang="zh-CN" altLang="en-US" sz="1400" b="1" dirty="0">
              <a:ln>
                <a:noFill/>
                <a:prstDash val="sysDot"/>
              </a:ln>
              <a:solidFill>
                <a:schemeClr val="accent1"/>
              </a:solidFill>
              <a:latin typeface="+mn-ea"/>
              <a:cs typeface="+mn-ea"/>
              <a:sym typeface="+mn-ea"/>
            </a:endParaRPr>
          </a:p>
        </p:txBody>
      </p:sp>
    </p:spTree>
    <p:custDataLst>
      <p:tags r:id="rId9"/>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087755" y="513715"/>
            <a:ext cx="2897505" cy="577850"/>
          </a:xfrm>
        </p:spPr>
        <p:txBody>
          <a:bodyPr>
            <a:normAutofit fontScale="90000"/>
          </a:bodyPr>
          <a:lstStyle/>
          <a:p>
            <a:r>
              <a:rPr lang="zh-CN" altLang="en-US"/>
              <a:t>自购订单结算</a:t>
            </a:r>
            <a:endParaRPr lang="zh-CN" altLang="en-US"/>
          </a:p>
        </p:txBody>
      </p:sp>
      <p:sp>
        <p:nvSpPr>
          <p:cNvPr id="31" name="图形 28" descr="343439383331313b343532303032333bc6f3d2b5bcf2bde9"/>
          <p:cNvSpPr/>
          <p:nvPr>
            <p:custDataLst>
              <p:tags r:id="rId2"/>
            </p:custDataLst>
          </p:nvPr>
        </p:nvSpPr>
        <p:spPr>
          <a:xfrm>
            <a:off x="1087513" y="3695403"/>
            <a:ext cx="239351" cy="239351"/>
          </a:xfrm>
          <a:custGeom>
            <a:avLst/>
            <a:gdLst>
              <a:gd name="connsiteX0" fmla="*/ 883098 w 914400"/>
              <a:gd name="connsiteY0" fmla="*/ 848808 h 914400"/>
              <a:gd name="connsiteX1" fmla="*/ 914514 w 914400"/>
              <a:gd name="connsiteY1" fmla="*/ 883098 h 914400"/>
              <a:gd name="connsiteX2" fmla="*/ 883098 w 914400"/>
              <a:gd name="connsiteY2" fmla="*/ 914514 h 914400"/>
              <a:gd name="connsiteX3" fmla="*/ 31465 w 914400"/>
              <a:gd name="connsiteY3" fmla="*/ 914514 h 914400"/>
              <a:gd name="connsiteX4" fmla="*/ 114 w 914400"/>
              <a:gd name="connsiteY4" fmla="*/ 880224 h 914400"/>
              <a:gd name="connsiteX5" fmla="*/ 31530 w 914400"/>
              <a:gd name="connsiteY5" fmla="*/ 848808 h 914400"/>
              <a:gd name="connsiteX6" fmla="*/ 80124 w 914400"/>
              <a:gd name="connsiteY6" fmla="*/ 848808 h 914400"/>
              <a:gd name="connsiteX7" fmla="*/ 80124 w 914400"/>
              <a:gd name="connsiteY7" fmla="*/ 45834 h 914400"/>
              <a:gd name="connsiteX8" fmla="*/ 125844 w 914400"/>
              <a:gd name="connsiteY8" fmla="*/ 114 h 914400"/>
              <a:gd name="connsiteX9" fmla="*/ 545880 w 914400"/>
              <a:gd name="connsiteY9" fmla="*/ 114 h 914400"/>
              <a:gd name="connsiteX10" fmla="*/ 591600 w 914400"/>
              <a:gd name="connsiteY10" fmla="*/ 45834 h 914400"/>
              <a:gd name="connsiteX11" fmla="*/ 591600 w 914400"/>
              <a:gd name="connsiteY11" fmla="*/ 300168 h 914400"/>
              <a:gd name="connsiteX12" fmla="*/ 771672 w 914400"/>
              <a:gd name="connsiteY12" fmla="*/ 357318 h 914400"/>
              <a:gd name="connsiteX13" fmla="*/ 834504 w 914400"/>
              <a:gd name="connsiteY13" fmla="*/ 443010 h 914400"/>
              <a:gd name="connsiteX14" fmla="*/ 834504 w 914400"/>
              <a:gd name="connsiteY14" fmla="*/ 848808 h 914400"/>
              <a:gd name="connsiteX15" fmla="*/ 883098 w 914400"/>
              <a:gd name="connsiteY15" fmla="*/ 848808 h 914400"/>
              <a:gd name="connsiteX16" fmla="*/ 377304 w 914400"/>
              <a:gd name="connsiteY16" fmla="*/ 191485 h 914400"/>
              <a:gd name="connsiteX17" fmla="*/ 377304 w 914400"/>
              <a:gd name="connsiteY17" fmla="*/ 271495 h 914400"/>
              <a:gd name="connsiteX18" fmla="*/ 505908 w 914400"/>
              <a:gd name="connsiteY18" fmla="*/ 271495 h 914400"/>
              <a:gd name="connsiteX19" fmla="*/ 505908 w 914400"/>
              <a:gd name="connsiteY19" fmla="*/ 191550 h 914400"/>
              <a:gd name="connsiteX20" fmla="*/ 377304 w 914400"/>
              <a:gd name="connsiteY20" fmla="*/ 191550 h 914400"/>
              <a:gd name="connsiteX21" fmla="*/ 377304 w 914400"/>
              <a:gd name="connsiteY21" fmla="*/ 191550 h 914400"/>
              <a:gd name="connsiteX22" fmla="*/ 377304 w 914400"/>
              <a:gd name="connsiteY22" fmla="*/ 191485 h 914400"/>
              <a:gd name="connsiteX23" fmla="*/ 294420 w 914400"/>
              <a:gd name="connsiteY23" fmla="*/ 697279 h 914400"/>
              <a:gd name="connsiteX24" fmla="*/ 294420 w 914400"/>
              <a:gd name="connsiteY24" fmla="*/ 617334 h 914400"/>
              <a:gd name="connsiteX25" fmla="*/ 165882 w 914400"/>
              <a:gd name="connsiteY25" fmla="*/ 617334 h 914400"/>
              <a:gd name="connsiteX26" fmla="*/ 165882 w 914400"/>
              <a:gd name="connsiteY26" fmla="*/ 697344 h 914400"/>
              <a:gd name="connsiteX27" fmla="*/ 294420 w 914400"/>
              <a:gd name="connsiteY27" fmla="*/ 697344 h 914400"/>
              <a:gd name="connsiteX28" fmla="*/ 294420 w 914400"/>
              <a:gd name="connsiteY28" fmla="*/ 697344 h 914400"/>
              <a:gd name="connsiteX29" fmla="*/ 294420 w 914400"/>
              <a:gd name="connsiteY29" fmla="*/ 697279 h 914400"/>
              <a:gd name="connsiteX30" fmla="*/ 165882 w 914400"/>
              <a:gd name="connsiteY30" fmla="*/ 485856 h 914400"/>
              <a:gd name="connsiteX31" fmla="*/ 294420 w 914400"/>
              <a:gd name="connsiteY31" fmla="*/ 485856 h 914400"/>
              <a:gd name="connsiteX32" fmla="*/ 294420 w 914400"/>
              <a:gd name="connsiteY32" fmla="*/ 405912 h 914400"/>
              <a:gd name="connsiteX33" fmla="*/ 165882 w 914400"/>
              <a:gd name="connsiteY33" fmla="*/ 405912 h 914400"/>
              <a:gd name="connsiteX34" fmla="*/ 165882 w 914400"/>
              <a:gd name="connsiteY34" fmla="*/ 485987 h 914400"/>
              <a:gd name="connsiteX35" fmla="*/ 165882 w 914400"/>
              <a:gd name="connsiteY35" fmla="*/ 485856 h 914400"/>
              <a:gd name="connsiteX36" fmla="*/ 165882 w 914400"/>
              <a:gd name="connsiteY36" fmla="*/ 271626 h 914400"/>
              <a:gd name="connsiteX37" fmla="*/ 294420 w 914400"/>
              <a:gd name="connsiteY37" fmla="*/ 271626 h 914400"/>
              <a:gd name="connsiteX38" fmla="*/ 294420 w 914400"/>
              <a:gd name="connsiteY38" fmla="*/ 191485 h 914400"/>
              <a:gd name="connsiteX39" fmla="*/ 165882 w 914400"/>
              <a:gd name="connsiteY39" fmla="*/ 191485 h 914400"/>
              <a:gd name="connsiteX40" fmla="*/ 165882 w 914400"/>
              <a:gd name="connsiteY40" fmla="*/ 271495 h 914400"/>
              <a:gd name="connsiteX41" fmla="*/ 165882 w 914400"/>
              <a:gd name="connsiteY41" fmla="*/ 271626 h 914400"/>
              <a:gd name="connsiteX42" fmla="*/ 377304 w 914400"/>
              <a:gd name="connsiteY42" fmla="*/ 403038 h 914400"/>
              <a:gd name="connsiteX43" fmla="*/ 377304 w 914400"/>
              <a:gd name="connsiteY43" fmla="*/ 485922 h 914400"/>
              <a:gd name="connsiteX44" fmla="*/ 505908 w 914400"/>
              <a:gd name="connsiteY44" fmla="*/ 485922 h 914400"/>
              <a:gd name="connsiteX45" fmla="*/ 505908 w 914400"/>
              <a:gd name="connsiteY45" fmla="*/ 402973 h 914400"/>
              <a:gd name="connsiteX46" fmla="*/ 377304 w 914400"/>
              <a:gd name="connsiteY46" fmla="*/ 402973 h 914400"/>
              <a:gd name="connsiteX47" fmla="*/ 377304 w 914400"/>
              <a:gd name="connsiteY47" fmla="*/ 402973 h 914400"/>
              <a:gd name="connsiteX48" fmla="*/ 377304 w 914400"/>
              <a:gd name="connsiteY48" fmla="*/ 403038 h 914400"/>
              <a:gd name="connsiteX49" fmla="*/ 508782 w 914400"/>
              <a:gd name="connsiteY49" fmla="*/ 697344 h 914400"/>
              <a:gd name="connsiteX50" fmla="*/ 508782 w 914400"/>
              <a:gd name="connsiteY50" fmla="*/ 617334 h 914400"/>
              <a:gd name="connsiteX51" fmla="*/ 380113 w 914400"/>
              <a:gd name="connsiteY51" fmla="*/ 617334 h 914400"/>
              <a:gd name="connsiteX52" fmla="*/ 380113 w 914400"/>
              <a:gd name="connsiteY52" fmla="*/ 697344 h 914400"/>
              <a:gd name="connsiteX53" fmla="*/ 508782 w 914400"/>
              <a:gd name="connsiteY53" fmla="*/ 697344 h 914400"/>
              <a:gd name="connsiteX54" fmla="*/ 508782 w 914400"/>
              <a:gd name="connsiteY54" fmla="*/ 697344 h 914400"/>
              <a:gd name="connsiteX55" fmla="*/ 645942 w 914400"/>
              <a:gd name="connsiteY55" fmla="*/ 791658 h 914400"/>
              <a:gd name="connsiteX56" fmla="*/ 711648 w 914400"/>
              <a:gd name="connsiteY56" fmla="*/ 791658 h 914400"/>
              <a:gd name="connsiteX57" fmla="*/ 711648 w 914400"/>
              <a:gd name="connsiteY57" fmla="*/ 660180 h 914400"/>
              <a:gd name="connsiteX58" fmla="*/ 645942 w 914400"/>
              <a:gd name="connsiteY58" fmla="*/ 660180 h 914400"/>
              <a:gd name="connsiteX59" fmla="*/ 645942 w 914400"/>
              <a:gd name="connsiteY59" fmla="*/ 791658 h 914400"/>
              <a:gd name="connsiteX60" fmla="*/ 645942 w 914400"/>
              <a:gd name="connsiteY60" fmla="*/ 600222 h 914400"/>
              <a:gd name="connsiteX61" fmla="*/ 711648 w 914400"/>
              <a:gd name="connsiteY61" fmla="*/ 600222 h 914400"/>
              <a:gd name="connsiteX62" fmla="*/ 711648 w 914400"/>
              <a:gd name="connsiteY62" fmla="*/ 468744 h 914400"/>
              <a:gd name="connsiteX63" fmla="*/ 645942 w 914400"/>
              <a:gd name="connsiteY63" fmla="*/ 468744 h 914400"/>
              <a:gd name="connsiteX64" fmla="*/ 645942 w 914400"/>
              <a:gd name="connsiteY64" fmla="*/ 60022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914400" h="914400">
                <a:moveTo>
                  <a:pt x="883098" y="848808"/>
                </a:moveTo>
                <a:cubicBezTo>
                  <a:pt x="900210" y="848808"/>
                  <a:pt x="914514" y="863047"/>
                  <a:pt x="914514" y="883098"/>
                </a:cubicBezTo>
                <a:cubicBezTo>
                  <a:pt x="914338" y="900374"/>
                  <a:pt x="900374" y="914338"/>
                  <a:pt x="883098" y="914514"/>
                </a:cubicBezTo>
                <a:lnTo>
                  <a:pt x="31465" y="914514"/>
                </a:lnTo>
                <a:cubicBezTo>
                  <a:pt x="14483" y="914514"/>
                  <a:pt x="114" y="900210"/>
                  <a:pt x="114" y="880224"/>
                </a:cubicBezTo>
                <a:cubicBezTo>
                  <a:pt x="114" y="863047"/>
                  <a:pt x="14418" y="848808"/>
                  <a:pt x="31530" y="848808"/>
                </a:cubicBezTo>
                <a:lnTo>
                  <a:pt x="80124" y="848808"/>
                </a:lnTo>
                <a:lnTo>
                  <a:pt x="80124" y="45834"/>
                </a:lnTo>
                <a:cubicBezTo>
                  <a:pt x="80124" y="20100"/>
                  <a:pt x="100110" y="114"/>
                  <a:pt x="125844" y="114"/>
                </a:cubicBezTo>
                <a:lnTo>
                  <a:pt x="545880" y="114"/>
                </a:lnTo>
                <a:cubicBezTo>
                  <a:pt x="571614" y="114"/>
                  <a:pt x="591600" y="20100"/>
                  <a:pt x="591600" y="45834"/>
                </a:cubicBezTo>
                <a:lnTo>
                  <a:pt x="591600" y="300168"/>
                </a:lnTo>
                <a:lnTo>
                  <a:pt x="771672" y="357318"/>
                </a:lnTo>
                <a:cubicBezTo>
                  <a:pt x="808770" y="368748"/>
                  <a:pt x="834504" y="403038"/>
                  <a:pt x="834504" y="443010"/>
                </a:cubicBezTo>
                <a:lnTo>
                  <a:pt x="834504" y="848808"/>
                </a:lnTo>
                <a:lnTo>
                  <a:pt x="883098" y="848808"/>
                </a:lnTo>
                <a:moveTo>
                  <a:pt x="377304" y="191485"/>
                </a:moveTo>
                <a:lnTo>
                  <a:pt x="377304" y="271495"/>
                </a:lnTo>
                <a:lnTo>
                  <a:pt x="505908" y="271495"/>
                </a:lnTo>
                <a:lnTo>
                  <a:pt x="505908" y="191550"/>
                </a:lnTo>
                <a:lnTo>
                  <a:pt x="377304" y="191550"/>
                </a:lnTo>
                <a:cubicBezTo>
                  <a:pt x="380178" y="188676"/>
                  <a:pt x="377304" y="188676"/>
                  <a:pt x="377304" y="191550"/>
                </a:cubicBezTo>
                <a:lnTo>
                  <a:pt x="377304" y="191485"/>
                </a:lnTo>
                <a:moveTo>
                  <a:pt x="294420" y="697279"/>
                </a:moveTo>
                <a:lnTo>
                  <a:pt x="294420" y="617334"/>
                </a:lnTo>
                <a:lnTo>
                  <a:pt x="165882" y="617334"/>
                </a:lnTo>
                <a:lnTo>
                  <a:pt x="165882" y="697344"/>
                </a:lnTo>
                <a:lnTo>
                  <a:pt x="294420" y="697344"/>
                </a:lnTo>
                <a:cubicBezTo>
                  <a:pt x="294420" y="700218"/>
                  <a:pt x="294420" y="697344"/>
                  <a:pt x="294420" y="697344"/>
                </a:cubicBezTo>
                <a:lnTo>
                  <a:pt x="294420" y="697279"/>
                </a:lnTo>
                <a:moveTo>
                  <a:pt x="165882" y="485856"/>
                </a:moveTo>
                <a:lnTo>
                  <a:pt x="294420" y="485856"/>
                </a:lnTo>
                <a:lnTo>
                  <a:pt x="294420" y="405912"/>
                </a:lnTo>
                <a:lnTo>
                  <a:pt x="165882" y="405912"/>
                </a:lnTo>
                <a:lnTo>
                  <a:pt x="165882" y="485987"/>
                </a:lnTo>
                <a:lnTo>
                  <a:pt x="165882" y="485856"/>
                </a:lnTo>
                <a:moveTo>
                  <a:pt x="165882" y="271626"/>
                </a:moveTo>
                <a:lnTo>
                  <a:pt x="294420" y="271626"/>
                </a:lnTo>
                <a:lnTo>
                  <a:pt x="294420" y="191485"/>
                </a:lnTo>
                <a:lnTo>
                  <a:pt x="165882" y="191485"/>
                </a:lnTo>
                <a:lnTo>
                  <a:pt x="165882" y="271495"/>
                </a:lnTo>
                <a:lnTo>
                  <a:pt x="165882" y="271626"/>
                </a:lnTo>
                <a:moveTo>
                  <a:pt x="377304" y="403038"/>
                </a:moveTo>
                <a:lnTo>
                  <a:pt x="377304" y="485922"/>
                </a:lnTo>
                <a:lnTo>
                  <a:pt x="505908" y="485922"/>
                </a:lnTo>
                <a:lnTo>
                  <a:pt x="505908" y="402973"/>
                </a:lnTo>
                <a:lnTo>
                  <a:pt x="377304" y="402973"/>
                </a:lnTo>
                <a:cubicBezTo>
                  <a:pt x="380178" y="402973"/>
                  <a:pt x="377304" y="402973"/>
                  <a:pt x="377304" y="402973"/>
                </a:cubicBezTo>
                <a:lnTo>
                  <a:pt x="377304" y="403038"/>
                </a:lnTo>
                <a:moveTo>
                  <a:pt x="508782" y="697344"/>
                </a:moveTo>
                <a:lnTo>
                  <a:pt x="508782" y="617334"/>
                </a:lnTo>
                <a:lnTo>
                  <a:pt x="380113" y="617334"/>
                </a:lnTo>
                <a:lnTo>
                  <a:pt x="380113" y="697344"/>
                </a:lnTo>
                <a:lnTo>
                  <a:pt x="508782" y="697344"/>
                </a:lnTo>
                <a:cubicBezTo>
                  <a:pt x="508782" y="700218"/>
                  <a:pt x="508782" y="697344"/>
                  <a:pt x="508782" y="697344"/>
                </a:cubicBezTo>
                <a:moveTo>
                  <a:pt x="645942" y="791658"/>
                </a:moveTo>
                <a:lnTo>
                  <a:pt x="711648" y="791658"/>
                </a:lnTo>
                <a:lnTo>
                  <a:pt x="711648" y="660180"/>
                </a:lnTo>
                <a:lnTo>
                  <a:pt x="645942" y="660180"/>
                </a:lnTo>
                <a:lnTo>
                  <a:pt x="645942" y="791658"/>
                </a:lnTo>
                <a:moveTo>
                  <a:pt x="645942" y="600222"/>
                </a:moveTo>
                <a:lnTo>
                  <a:pt x="711648" y="600222"/>
                </a:lnTo>
                <a:lnTo>
                  <a:pt x="711648" y="468744"/>
                </a:lnTo>
                <a:lnTo>
                  <a:pt x="645942" y="468744"/>
                </a:lnTo>
                <a:lnTo>
                  <a:pt x="645942" y="600222"/>
                </a:lnTo>
              </a:path>
            </a:pathLst>
          </a:custGeom>
          <a:solidFill>
            <a:srgbClr val="FFFFFF"/>
          </a:solidFill>
          <a:ln w="32658"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矩形 6"/>
          <p:cNvSpPr/>
          <p:nvPr>
            <p:custDataLst>
              <p:tags r:id="rId3"/>
            </p:custDataLst>
          </p:nvPr>
        </p:nvSpPr>
        <p:spPr>
          <a:xfrm>
            <a:off x="694690" y="1243965"/>
            <a:ext cx="2583180" cy="5141595"/>
          </a:xfrm>
          <a:prstGeom prst="rect">
            <a:avLst/>
          </a:prstGeom>
        </p:spPr>
        <p:txBody>
          <a:bodyPr wrap="square" lIns="0" tIns="0" rIns="0" bIns="0">
            <a:noAutofit/>
          </a:bodyPr>
          <a:p>
            <a:pPr>
              <a:lnSpc>
                <a:spcPct val="200000"/>
              </a:lnSpc>
              <a:spcBef>
                <a:spcPct val="0"/>
              </a:spcBef>
              <a:spcAft>
                <a:spcPct val="0"/>
              </a:spcAft>
            </a:pPr>
            <a:r>
              <a:rPr 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5.</a:t>
            </a:r>
            <a:r>
              <a:rPr lang="zh-CN" alt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订单支付状态显示已预约后，在【订单管理】</a:t>
            </a:r>
            <a:r>
              <a:rPr lang="en-US" altLang="zh-CN"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【我的订单】中点击【下载单据】下载入库单，在【订单结算】</a:t>
            </a:r>
            <a:r>
              <a:rPr lang="en-US" altLang="zh-CN"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【账单管理】中点击自购登记账单中的【打印报销单】。</a:t>
            </a:r>
            <a:endParaRPr lang="zh-CN" altLang="en-US" sz="1600" spc="150" dirty="0">
              <a:ln>
                <a:noFill/>
                <a:prstDash val="sysDot"/>
              </a:ln>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endParaRPr>
          </a:p>
        </p:txBody>
      </p:sp>
      <p:pic>
        <p:nvPicPr>
          <p:cNvPr id="5" name="图片 4"/>
          <p:cNvPicPr>
            <a:picLocks noChangeAspect="1"/>
          </p:cNvPicPr>
          <p:nvPr/>
        </p:nvPicPr>
        <p:blipFill>
          <a:blip r:embed="rId4"/>
          <a:stretch>
            <a:fillRect/>
          </a:stretch>
        </p:blipFill>
        <p:spPr>
          <a:xfrm>
            <a:off x="3874770" y="513715"/>
            <a:ext cx="7809865" cy="3744595"/>
          </a:xfrm>
          <a:prstGeom prst="rect">
            <a:avLst/>
          </a:prstGeom>
        </p:spPr>
      </p:pic>
      <p:pic>
        <p:nvPicPr>
          <p:cNvPr id="6" name="图片 5"/>
          <p:cNvPicPr>
            <a:picLocks noChangeAspect="1"/>
          </p:cNvPicPr>
          <p:nvPr/>
        </p:nvPicPr>
        <p:blipFill>
          <a:blip r:embed="rId5"/>
          <a:stretch>
            <a:fillRect/>
          </a:stretch>
        </p:blipFill>
        <p:spPr>
          <a:xfrm>
            <a:off x="3935095" y="2202815"/>
            <a:ext cx="7749540" cy="3561715"/>
          </a:xfrm>
          <a:prstGeom prst="rect">
            <a:avLst/>
          </a:prstGeom>
        </p:spPr>
      </p:pic>
      <p:sp>
        <p:nvSpPr>
          <p:cNvPr id="16" name="矩形 15"/>
          <p:cNvSpPr/>
          <p:nvPr>
            <p:custDataLst>
              <p:tags r:id="rId6"/>
            </p:custDataLst>
          </p:nvPr>
        </p:nvSpPr>
        <p:spPr>
          <a:xfrm>
            <a:off x="0" y="565689"/>
            <a:ext cx="224725" cy="251847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7"/>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087755" y="513715"/>
            <a:ext cx="2897505" cy="577850"/>
          </a:xfrm>
        </p:spPr>
        <p:txBody>
          <a:bodyPr>
            <a:normAutofit fontScale="90000"/>
          </a:bodyPr>
          <a:lstStyle/>
          <a:p>
            <a:r>
              <a:rPr lang="zh-CN" altLang="en-US"/>
              <a:t>统计功能</a:t>
            </a:r>
            <a:endParaRPr lang="zh-CN" altLang="en-US"/>
          </a:p>
        </p:txBody>
      </p:sp>
      <p:sp>
        <p:nvSpPr>
          <p:cNvPr id="31" name="图形 28" descr="343439383331313b343532303032333bc6f3d2b5bcf2bde9"/>
          <p:cNvSpPr/>
          <p:nvPr>
            <p:custDataLst>
              <p:tags r:id="rId2"/>
            </p:custDataLst>
          </p:nvPr>
        </p:nvSpPr>
        <p:spPr>
          <a:xfrm>
            <a:off x="1087513" y="3695403"/>
            <a:ext cx="239351" cy="239351"/>
          </a:xfrm>
          <a:custGeom>
            <a:avLst/>
            <a:gdLst>
              <a:gd name="connsiteX0" fmla="*/ 883098 w 914400"/>
              <a:gd name="connsiteY0" fmla="*/ 848808 h 914400"/>
              <a:gd name="connsiteX1" fmla="*/ 914514 w 914400"/>
              <a:gd name="connsiteY1" fmla="*/ 883098 h 914400"/>
              <a:gd name="connsiteX2" fmla="*/ 883098 w 914400"/>
              <a:gd name="connsiteY2" fmla="*/ 914514 h 914400"/>
              <a:gd name="connsiteX3" fmla="*/ 31465 w 914400"/>
              <a:gd name="connsiteY3" fmla="*/ 914514 h 914400"/>
              <a:gd name="connsiteX4" fmla="*/ 114 w 914400"/>
              <a:gd name="connsiteY4" fmla="*/ 880224 h 914400"/>
              <a:gd name="connsiteX5" fmla="*/ 31530 w 914400"/>
              <a:gd name="connsiteY5" fmla="*/ 848808 h 914400"/>
              <a:gd name="connsiteX6" fmla="*/ 80124 w 914400"/>
              <a:gd name="connsiteY6" fmla="*/ 848808 h 914400"/>
              <a:gd name="connsiteX7" fmla="*/ 80124 w 914400"/>
              <a:gd name="connsiteY7" fmla="*/ 45834 h 914400"/>
              <a:gd name="connsiteX8" fmla="*/ 125844 w 914400"/>
              <a:gd name="connsiteY8" fmla="*/ 114 h 914400"/>
              <a:gd name="connsiteX9" fmla="*/ 545880 w 914400"/>
              <a:gd name="connsiteY9" fmla="*/ 114 h 914400"/>
              <a:gd name="connsiteX10" fmla="*/ 591600 w 914400"/>
              <a:gd name="connsiteY10" fmla="*/ 45834 h 914400"/>
              <a:gd name="connsiteX11" fmla="*/ 591600 w 914400"/>
              <a:gd name="connsiteY11" fmla="*/ 300168 h 914400"/>
              <a:gd name="connsiteX12" fmla="*/ 771672 w 914400"/>
              <a:gd name="connsiteY12" fmla="*/ 357318 h 914400"/>
              <a:gd name="connsiteX13" fmla="*/ 834504 w 914400"/>
              <a:gd name="connsiteY13" fmla="*/ 443010 h 914400"/>
              <a:gd name="connsiteX14" fmla="*/ 834504 w 914400"/>
              <a:gd name="connsiteY14" fmla="*/ 848808 h 914400"/>
              <a:gd name="connsiteX15" fmla="*/ 883098 w 914400"/>
              <a:gd name="connsiteY15" fmla="*/ 848808 h 914400"/>
              <a:gd name="connsiteX16" fmla="*/ 377304 w 914400"/>
              <a:gd name="connsiteY16" fmla="*/ 191485 h 914400"/>
              <a:gd name="connsiteX17" fmla="*/ 377304 w 914400"/>
              <a:gd name="connsiteY17" fmla="*/ 271495 h 914400"/>
              <a:gd name="connsiteX18" fmla="*/ 505908 w 914400"/>
              <a:gd name="connsiteY18" fmla="*/ 271495 h 914400"/>
              <a:gd name="connsiteX19" fmla="*/ 505908 w 914400"/>
              <a:gd name="connsiteY19" fmla="*/ 191550 h 914400"/>
              <a:gd name="connsiteX20" fmla="*/ 377304 w 914400"/>
              <a:gd name="connsiteY20" fmla="*/ 191550 h 914400"/>
              <a:gd name="connsiteX21" fmla="*/ 377304 w 914400"/>
              <a:gd name="connsiteY21" fmla="*/ 191550 h 914400"/>
              <a:gd name="connsiteX22" fmla="*/ 377304 w 914400"/>
              <a:gd name="connsiteY22" fmla="*/ 191485 h 914400"/>
              <a:gd name="connsiteX23" fmla="*/ 294420 w 914400"/>
              <a:gd name="connsiteY23" fmla="*/ 697279 h 914400"/>
              <a:gd name="connsiteX24" fmla="*/ 294420 w 914400"/>
              <a:gd name="connsiteY24" fmla="*/ 617334 h 914400"/>
              <a:gd name="connsiteX25" fmla="*/ 165882 w 914400"/>
              <a:gd name="connsiteY25" fmla="*/ 617334 h 914400"/>
              <a:gd name="connsiteX26" fmla="*/ 165882 w 914400"/>
              <a:gd name="connsiteY26" fmla="*/ 697344 h 914400"/>
              <a:gd name="connsiteX27" fmla="*/ 294420 w 914400"/>
              <a:gd name="connsiteY27" fmla="*/ 697344 h 914400"/>
              <a:gd name="connsiteX28" fmla="*/ 294420 w 914400"/>
              <a:gd name="connsiteY28" fmla="*/ 697344 h 914400"/>
              <a:gd name="connsiteX29" fmla="*/ 294420 w 914400"/>
              <a:gd name="connsiteY29" fmla="*/ 697279 h 914400"/>
              <a:gd name="connsiteX30" fmla="*/ 165882 w 914400"/>
              <a:gd name="connsiteY30" fmla="*/ 485856 h 914400"/>
              <a:gd name="connsiteX31" fmla="*/ 294420 w 914400"/>
              <a:gd name="connsiteY31" fmla="*/ 485856 h 914400"/>
              <a:gd name="connsiteX32" fmla="*/ 294420 w 914400"/>
              <a:gd name="connsiteY32" fmla="*/ 405912 h 914400"/>
              <a:gd name="connsiteX33" fmla="*/ 165882 w 914400"/>
              <a:gd name="connsiteY33" fmla="*/ 405912 h 914400"/>
              <a:gd name="connsiteX34" fmla="*/ 165882 w 914400"/>
              <a:gd name="connsiteY34" fmla="*/ 485987 h 914400"/>
              <a:gd name="connsiteX35" fmla="*/ 165882 w 914400"/>
              <a:gd name="connsiteY35" fmla="*/ 485856 h 914400"/>
              <a:gd name="connsiteX36" fmla="*/ 165882 w 914400"/>
              <a:gd name="connsiteY36" fmla="*/ 271626 h 914400"/>
              <a:gd name="connsiteX37" fmla="*/ 294420 w 914400"/>
              <a:gd name="connsiteY37" fmla="*/ 271626 h 914400"/>
              <a:gd name="connsiteX38" fmla="*/ 294420 w 914400"/>
              <a:gd name="connsiteY38" fmla="*/ 191485 h 914400"/>
              <a:gd name="connsiteX39" fmla="*/ 165882 w 914400"/>
              <a:gd name="connsiteY39" fmla="*/ 191485 h 914400"/>
              <a:gd name="connsiteX40" fmla="*/ 165882 w 914400"/>
              <a:gd name="connsiteY40" fmla="*/ 271495 h 914400"/>
              <a:gd name="connsiteX41" fmla="*/ 165882 w 914400"/>
              <a:gd name="connsiteY41" fmla="*/ 271626 h 914400"/>
              <a:gd name="connsiteX42" fmla="*/ 377304 w 914400"/>
              <a:gd name="connsiteY42" fmla="*/ 403038 h 914400"/>
              <a:gd name="connsiteX43" fmla="*/ 377304 w 914400"/>
              <a:gd name="connsiteY43" fmla="*/ 485922 h 914400"/>
              <a:gd name="connsiteX44" fmla="*/ 505908 w 914400"/>
              <a:gd name="connsiteY44" fmla="*/ 485922 h 914400"/>
              <a:gd name="connsiteX45" fmla="*/ 505908 w 914400"/>
              <a:gd name="connsiteY45" fmla="*/ 402973 h 914400"/>
              <a:gd name="connsiteX46" fmla="*/ 377304 w 914400"/>
              <a:gd name="connsiteY46" fmla="*/ 402973 h 914400"/>
              <a:gd name="connsiteX47" fmla="*/ 377304 w 914400"/>
              <a:gd name="connsiteY47" fmla="*/ 402973 h 914400"/>
              <a:gd name="connsiteX48" fmla="*/ 377304 w 914400"/>
              <a:gd name="connsiteY48" fmla="*/ 403038 h 914400"/>
              <a:gd name="connsiteX49" fmla="*/ 508782 w 914400"/>
              <a:gd name="connsiteY49" fmla="*/ 697344 h 914400"/>
              <a:gd name="connsiteX50" fmla="*/ 508782 w 914400"/>
              <a:gd name="connsiteY50" fmla="*/ 617334 h 914400"/>
              <a:gd name="connsiteX51" fmla="*/ 380113 w 914400"/>
              <a:gd name="connsiteY51" fmla="*/ 617334 h 914400"/>
              <a:gd name="connsiteX52" fmla="*/ 380113 w 914400"/>
              <a:gd name="connsiteY52" fmla="*/ 697344 h 914400"/>
              <a:gd name="connsiteX53" fmla="*/ 508782 w 914400"/>
              <a:gd name="connsiteY53" fmla="*/ 697344 h 914400"/>
              <a:gd name="connsiteX54" fmla="*/ 508782 w 914400"/>
              <a:gd name="connsiteY54" fmla="*/ 697344 h 914400"/>
              <a:gd name="connsiteX55" fmla="*/ 645942 w 914400"/>
              <a:gd name="connsiteY55" fmla="*/ 791658 h 914400"/>
              <a:gd name="connsiteX56" fmla="*/ 711648 w 914400"/>
              <a:gd name="connsiteY56" fmla="*/ 791658 h 914400"/>
              <a:gd name="connsiteX57" fmla="*/ 711648 w 914400"/>
              <a:gd name="connsiteY57" fmla="*/ 660180 h 914400"/>
              <a:gd name="connsiteX58" fmla="*/ 645942 w 914400"/>
              <a:gd name="connsiteY58" fmla="*/ 660180 h 914400"/>
              <a:gd name="connsiteX59" fmla="*/ 645942 w 914400"/>
              <a:gd name="connsiteY59" fmla="*/ 791658 h 914400"/>
              <a:gd name="connsiteX60" fmla="*/ 645942 w 914400"/>
              <a:gd name="connsiteY60" fmla="*/ 600222 h 914400"/>
              <a:gd name="connsiteX61" fmla="*/ 711648 w 914400"/>
              <a:gd name="connsiteY61" fmla="*/ 600222 h 914400"/>
              <a:gd name="connsiteX62" fmla="*/ 711648 w 914400"/>
              <a:gd name="connsiteY62" fmla="*/ 468744 h 914400"/>
              <a:gd name="connsiteX63" fmla="*/ 645942 w 914400"/>
              <a:gd name="connsiteY63" fmla="*/ 468744 h 914400"/>
              <a:gd name="connsiteX64" fmla="*/ 645942 w 914400"/>
              <a:gd name="connsiteY64" fmla="*/ 60022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914400" h="914400">
                <a:moveTo>
                  <a:pt x="883098" y="848808"/>
                </a:moveTo>
                <a:cubicBezTo>
                  <a:pt x="900210" y="848808"/>
                  <a:pt x="914514" y="863047"/>
                  <a:pt x="914514" y="883098"/>
                </a:cubicBezTo>
                <a:cubicBezTo>
                  <a:pt x="914338" y="900374"/>
                  <a:pt x="900374" y="914338"/>
                  <a:pt x="883098" y="914514"/>
                </a:cubicBezTo>
                <a:lnTo>
                  <a:pt x="31465" y="914514"/>
                </a:lnTo>
                <a:cubicBezTo>
                  <a:pt x="14483" y="914514"/>
                  <a:pt x="114" y="900210"/>
                  <a:pt x="114" y="880224"/>
                </a:cubicBezTo>
                <a:cubicBezTo>
                  <a:pt x="114" y="863047"/>
                  <a:pt x="14418" y="848808"/>
                  <a:pt x="31530" y="848808"/>
                </a:cubicBezTo>
                <a:lnTo>
                  <a:pt x="80124" y="848808"/>
                </a:lnTo>
                <a:lnTo>
                  <a:pt x="80124" y="45834"/>
                </a:lnTo>
                <a:cubicBezTo>
                  <a:pt x="80124" y="20100"/>
                  <a:pt x="100110" y="114"/>
                  <a:pt x="125844" y="114"/>
                </a:cubicBezTo>
                <a:lnTo>
                  <a:pt x="545880" y="114"/>
                </a:lnTo>
                <a:cubicBezTo>
                  <a:pt x="571614" y="114"/>
                  <a:pt x="591600" y="20100"/>
                  <a:pt x="591600" y="45834"/>
                </a:cubicBezTo>
                <a:lnTo>
                  <a:pt x="591600" y="300168"/>
                </a:lnTo>
                <a:lnTo>
                  <a:pt x="771672" y="357318"/>
                </a:lnTo>
                <a:cubicBezTo>
                  <a:pt x="808770" y="368748"/>
                  <a:pt x="834504" y="403038"/>
                  <a:pt x="834504" y="443010"/>
                </a:cubicBezTo>
                <a:lnTo>
                  <a:pt x="834504" y="848808"/>
                </a:lnTo>
                <a:lnTo>
                  <a:pt x="883098" y="848808"/>
                </a:lnTo>
                <a:moveTo>
                  <a:pt x="377304" y="191485"/>
                </a:moveTo>
                <a:lnTo>
                  <a:pt x="377304" y="271495"/>
                </a:lnTo>
                <a:lnTo>
                  <a:pt x="505908" y="271495"/>
                </a:lnTo>
                <a:lnTo>
                  <a:pt x="505908" y="191550"/>
                </a:lnTo>
                <a:lnTo>
                  <a:pt x="377304" y="191550"/>
                </a:lnTo>
                <a:cubicBezTo>
                  <a:pt x="380178" y="188676"/>
                  <a:pt x="377304" y="188676"/>
                  <a:pt x="377304" y="191550"/>
                </a:cubicBezTo>
                <a:lnTo>
                  <a:pt x="377304" y="191485"/>
                </a:lnTo>
                <a:moveTo>
                  <a:pt x="294420" y="697279"/>
                </a:moveTo>
                <a:lnTo>
                  <a:pt x="294420" y="617334"/>
                </a:lnTo>
                <a:lnTo>
                  <a:pt x="165882" y="617334"/>
                </a:lnTo>
                <a:lnTo>
                  <a:pt x="165882" y="697344"/>
                </a:lnTo>
                <a:lnTo>
                  <a:pt x="294420" y="697344"/>
                </a:lnTo>
                <a:cubicBezTo>
                  <a:pt x="294420" y="700218"/>
                  <a:pt x="294420" y="697344"/>
                  <a:pt x="294420" y="697344"/>
                </a:cubicBezTo>
                <a:lnTo>
                  <a:pt x="294420" y="697279"/>
                </a:lnTo>
                <a:moveTo>
                  <a:pt x="165882" y="485856"/>
                </a:moveTo>
                <a:lnTo>
                  <a:pt x="294420" y="485856"/>
                </a:lnTo>
                <a:lnTo>
                  <a:pt x="294420" y="405912"/>
                </a:lnTo>
                <a:lnTo>
                  <a:pt x="165882" y="405912"/>
                </a:lnTo>
                <a:lnTo>
                  <a:pt x="165882" y="485987"/>
                </a:lnTo>
                <a:lnTo>
                  <a:pt x="165882" y="485856"/>
                </a:lnTo>
                <a:moveTo>
                  <a:pt x="165882" y="271626"/>
                </a:moveTo>
                <a:lnTo>
                  <a:pt x="294420" y="271626"/>
                </a:lnTo>
                <a:lnTo>
                  <a:pt x="294420" y="191485"/>
                </a:lnTo>
                <a:lnTo>
                  <a:pt x="165882" y="191485"/>
                </a:lnTo>
                <a:lnTo>
                  <a:pt x="165882" y="271495"/>
                </a:lnTo>
                <a:lnTo>
                  <a:pt x="165882" y="271626"/>
                </a:lnTo>
                <a:moveTo>
                  <a:pt x="377304" y="403038"/>
                </a:moveTo>
                <a:lnTo>
                  <a:pt x="377304" y="485922"/>
                </a:lnTo>
                <a:lnTo>
                  <a:pt x="505908" y="485922"/>
                </a:lnTo>
                <a:lnTo>
                  <a:pt x="505908" y="402973"/>
                </a:lnTo>
                <a:lnTo>
                  <a:pt x="377304" y="402973"/>
                </a:lnTo>
                <a:cubicBezTo>
                  <a:pt x="380178" y="402973"/>
                  <a:pt x="377304" y="402973"/>
                  <a:pt x="377304" y="402973"/>
                </a:cubicBezTo>
                <a:lnTo>
                  <a:pt x="377304" y="403038"/>
                </a:lnTo>
                <a:moveTo>
                  <a:pt x="508782" y="697344"/>
                </a:moveTo>
                <a:lnTo>
                  <a:pt x="508782" y="617334"/>
                </a:lnTo>
                <a:lnTo>
                  <a:pt x="380113" y="617334"/>
                </a:lnTo>
                <a:lnTo>
                  <a:pt x="380113" y="697344"/>
                </a:lnTo>
                <a:lnTo>
                  <a:pt x="508782" y="697344"/>
                </a:lnTo>
                <a:cubicBezTo>
                  <a:pt x="508782" y="700218"/>
                  <a:pt x="508782" y="697344"/>
                  <a:pt x="508782" y="697344"/>
                </a:cubicBezTo>
                <a:moveTo>
                  <a:pt x="645942" y="791658"/>
                </a:moveTo>
                <a:lnTo>
                  <a:pt x="711648" y="791658"/>
                </a:lnTo>
                <a:lnTo>
                  <a:pt x="711648" y="660180"/>
                </a:lnTo>
                <a:lnTo>
                  <a:pt x="645942" y="660180"/>
                </a:lnTo>
                <a:lnTo>
                  <a:pt x="645942" y="791658"/>
                </a:lnTo>
                <a:moveTo>
                  <a:pt x="645942" y="600222"/>
                </a:moveTo>
                <a:lnTo>
                  <a:pt x="711648" y="600222"/>
                </a:lnTo>
                <a:lnTo>
                  <a:pt x="711648" y="468744"/>
                </a:lnTo>
                <a:lnTo>
                  <a:pt x="645942" y="468744"/>
                </a:lnTo>
                <a:lnTo>
                  <a:pt x="645942" y="600222"/>
                </a:lnTo>
              </a:path>
            </a:pathLst>
          </a:custGeom>
          <a:solidFill>
            <a:srgbClr val="FFFFFF"/>
          </a:solidFill>
          <a:ln w="32658"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矩形 6"/>
          <p:cNvSpPr/>
          <p:nvPr>
            <p:custDataLst>
              <p:tags r:id="rId3"/>
            </p:custDataLst>
          </p:nvPr>
        </p:nvSpPr>
        <p:spPr>
          <a:xfrm>
            <a:off x="694690" y="1091565"/>
            <a:ext cx="3291205" cy="5141595"/>
          </a:xfrm>
          <a:prstGeom prst="rect">
            <a:avLst/>
          </a:prstGeom>
        </p:spPr>
        <p:txBody>
          <a:bodyPr wrap="square" lIns="0" tIns="0" rIns="0" bIns="0">
            <a:noAutofit/>
          </a:bodyPr>
          <a:p>
            <a:pPr algn="l">
              <a:lnSpc>
                <a:spcPct val="200000"/>
              </a:lnSpc>
              <a:spcAft>
                <a:spcPts val="800"/>
              </a:spcAft>
            </a:pPr>
            <a:r>
              <a:rPr lang="zh-CN" altLang="en-US" sz="1600" spc="150">
                <a:solidFill>
                  <a:schemeClr val="tx1">
                    <a:lumMod val="65000"/>
                    <a:lumOff val="35000"/>
                  </a:schemeClr>
                </a:solidFill>
                <a:latin typeface="Arial" panose="020B0604020202020204" pitchFamily="34" charset="0"/>
                <a:ea typeface="微软雅黑" panose="020B0503020204020204" charset="-122"/>
                <a:sym typeface="+mn-ea"/>
              </a:rPr>
              <a:t>自由组合：内置多套经典常用报表，且系统内所有字段都可以通过报表编辑器进行拖拽组合。</a:t>
            </a:r>
            <a:endParaRPr lang="zh-CN" altLang="en-US" sz="1600" spc="150">
              <a:solidFill>
                <a:schemeClr val="tx1">
                  <a:lumMod val="65000"/>
                  <a:lumOff val="35000"/>
                </a:schemeClr>
              </a:solidFill>
              <a:latin typeface="Arial" panose="020B0604020202020204" pitchFamily="34" charset="0"/>
              <a:ea typeface="微软雅黑" panose="020B0503020204020204" charset="-122"/>
              <a:sym typeface="+mn-ea"/>
            </a:endParaRPr>
          </a:p>
          <a:p>
            <a:pPr algn="l">
              <a:lnSpc>
                <a:spcPct val="200000"/>
              </a:lnSpc>
              <a:spcAft>
                <a:spcPts val="800"/>
              </a:spcAft>
            </a:pPr>
            <a:r>
              <a:rPr lang="zh-CN" altLang="en-US" sz="1600" spc="150">
                <a:solidFill>
                  <a:schemeClr val="tx1">
                    <a:lumMod val="65000"/>
                    <a:lumOff val="35000"/>
                  </a:schemeClr>
                </a:solidFill>
                <a:latin typeface="Arial" panose="020B0604020202020204" pitchFamily="34" charset="0"/>
                <a:ea typeface="微软雅黑" panose="020B0503020204020204" charset="-122"/>
                <a:sym typeface="+mn-ea"/>
              </a:rPr>
              <a:t>支持对订单、品牌、商品、经销商、单位、申购人、订单状态等多维度统计及导出。可以进行包括但不限于化学品采购、低值易耗材料采购、危险品存量情况等维度的统计分析。</a:t>
            </a:r>
            <a:endParaRPr lang="zh-CN" altLang="en-US" sz="1600" spc="150" dirty="0">
              <a:ln>
                <a:noFill/>
                <a:prstDash val="sysDot"/>
              </a:ln>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endParaRPr>
          </a:p>
          <a:p>
            <a:pPr algn="l">
              <a:lnSpc>
                <a:spcPct val="200000"/>
              </a:lnSpc>
              <a:spcAft>
                <a:spcPts val="800"/>
              </a:spcAft>
            </a:pPr>
            <a:endParaRPr lang="zh-CN" altLang="en-US" sz="1600" spc="150" dirty="0">
              <a:ln>
                <a:noFill/>
                <a:prstDash val="sysDot"/>
              </a:ln>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6" name="矩形 15"/>
          <p:cNvSpPr/>
          <p:nvPr>
            <p:custDataLst>
              <p:tags r:id="rId4"/>
            </p:custDataLst>
          </p:nvPr>
        </p:nvSpPr>
        <p:spPr>
          <a:xfrm>
            <a:off x="0" y="565689"/>
            <a:ext cx="224725" cy="251847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p:cNvPicPr>
            <a:picLocks noChangeAspect="1"/>
          </p:cNvPicPr>
          <p:nvPr/>
        </p:nvPicPr>
        <p:blipFill>
          <a:blip r:embed="rId5"/>
          <a:stretch>
            <a:fillRect/>
          </a:stretch>
        </p:blipFill>
        <p:spPr>
          <a:xfrm>
            <a:off x="4261485" y="1314450"/>
            <a:ext cx="7382510" cy="3663315"/>
          </a:xfrm>
          <a:prstGeom prst="rect">
            <a:avLst/>
          </a:prstGeom>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087755" y="513715"/>
            <a:ext cx="2897505" cy="577850"/>
          </a:xfrm>
        </p:spPr>
        <p:txBody>
          <a:bodyPr>
            <a:normAutofit fontScale="90000"/>
          </a:bodyPr>
          <a:lstStyle/>
          <a:p>
            <a:r>
              <a:rPr lang="zh-CN" altLang="en-US"/>
              <a:t>经费授权</a:t>
            </a:r>
            <a:endParaRPr lang="zh-CN" altLang="en-US"/>
          </a:p>
        </p:txBody>
      </p:sp>
      <p:sp>
        <p:nvSpPr>
          <p:cNvPr id="31" name="图形 28" descr="343439383331313b343532303032333bc6f3d2b5bcf2bde9"/>
          <p:cNvSpPr/>
          <p:nvPr>
            <p:custDataLst>
              <p:tags r:id="rId2"/>
            </p:custDataLst>
          </p:nvPr>
        </p:nvSpPr>
        <p:spPr>
          <a:xfrm>
            <a:off x="1087513" y="3695403"/>
            <a:ext cx="239351" cy="239351"/>
          </a:xfrm>
          <a:custGeom>
            <a:avLst/>
            <a:gdLst>
              <a:gd name="connsiteX0" fmla="*/ 883098 w 914400"/>
              <a:gd name="connsiteY0" fmla="*/ 848808 h 914400"/>
              <a:gd name="connsiteX1" fmla="*/ 914514 w 914400"/>
              <a:gd name="connsiteY1" fmla="*/ 883098 h 914400"/>
              <a:gd name="connsiteX2" fmla="*/ 883098 w 914400"/>
              <a:gd name="connsiteY2" fmla="*/ 914514 h 914400"/>
              <a:gd name="connsiteX3" fmla="*/ 31465 w 914400"/>
              <a:gd name="connsiteY3" fmla="*/ 914514 h 914400"/>
              <a:gd name="connsiteX4" fmla="*/ 114 w 914400"/>
              <a:gd name="connsiteY4" fmla="*/ 880224 h 914400"/>
              <a:gd name="connsiteX5" fmla="*/ 31530 w 914400"/>
              <a:gd name="connsiteY5" fmla="*/ 848808 h 914400"/>
              <a:gd name="connsiteX6" fmla="*/ 80124 w 914400"/>
              <a:gd name="connsiteY6" fmla="*/ 848808 h 914400"/>
              <a:gd name="connsiteX7" fmla="*/ 80124 w 914400"/>
              <a:gd name="connsiteY7" fmla="*/ 45834 h 914400"/>
              <a:gd name="connsiteX8" fmla="*/ 125844 w 914400"/>
              <a:gd name="connsiteY8" fmla="*/ 114 h 914400"/>
              <a:gd name="connsiteX9" fmla="*/ 545880 w 914400"/>
              <a:gd name="connsiteY9" fmla="*/ 114 h 914400"/>
              <a:gd name="connsiteX10" fmla="*/ 591600 w 914400"/>
              <a:gd name="connsiteY10" fmla="*/ 45834 h 914400"/>
              <a:gd name="connsiteX11" fmla="*/ 591600 w 914400"/>
              <a:gd name="connsiteY11" fmla="*/ 300168 h 914400"/>
              <a:gd name="connsiteX12" fmla="*/ 771672 w 914400"/>
              <a:gd name="connsiteY12" fmla="*/ 357318 h 914400"/>
              <a:gd name="connsiteX13" fmla="*/ 834504 w 914400"/>
              <a:gd name="connsiteY13" fmla="*/ 443010 h 914400"/>
              <a:gd name="connsiteX14" fmla="*/ 834504 w 914400"/>
              <a:gd name="connsiteY14" fmla="*/ 848808 h 914400"/>
              <a:gd name="connsiteX15" fmla="*/ 883098 w 914400"/>
              <a:gd name="connsiteY15" fmla="*/ 848808 h 914400"/>
              <a:gd name="connsiteX16" fmla="*/ 377304 w 914400"/>
              <a:gd name="connsiteY16" fmla="*/ 191485 h 914400"/>
              <a:gd name="connsiteX17" fmla="*/ 377304 w 914400"/>
              <a:gd name="connsiteY17" fmla="*/ 271495 h 914400"/>
              <a:gd name="connsiteX18" fmla="*/ 505908 w 914400"/>
              <a:gd name="connsiteY18" fmla="*/ 271495 h 914400"/>
              <a:gd name="connsiteX19" fmla="*/ 505908 w 914400"/>
              <a:gd name="connsiteY19" fmla="*/ 191550 h 914400"/>
              <a:gd name="connsiteX20" fmla="*/ 377304 w 914400"/>
              <a:gd name="connsiteY20" fmla="*/ 191550 h 914400"/>
              <a:gd name="connsiteX21" fmla="*/ 377304 w 914400"/>
              <a:gd name="connsiteY21" fmla="*/ 191550 h 914400"/>
              <a:gd name="connsiteX22" fmla="*/ 377304 w 914400"/>
              <a:gd name="connsiteY22" fmla="*/ 191485 h 914400"/>
              <a:gd name="connsiteX23" fmla="*/ 294420 w 914400"/>
              <a:gd name="connsiteY23" fmla="*/ 697279 h 914400"/>
              <a:gd name="connsiteX24" fmla="*/ 294420 w 914400"/>
              <a:gd name="connsiteY24" fmla="*/ 617334 h 914400"/>
              <a:gd name="connsiteX25" fmla="*/ 165882 w 914400"/>
              <a:gd name="connsiteY25" fmla="*/ 617334 h 914400"/>
              <a:gd name="connsiteX26" fmla="*/ 165882 w 914400"/>
              <a:gd name="connsiteY26" fmla="*/ 697344 h 914400"/>
              <a:gd name="connsiteX27" fmla="*/ 294420 w 914400"/>
              <a:gd name="connsiteY27" fmla="*/ 697344 h 914400"/>
              <a:gd name="connsiteX28" fmla="*/ 294420 w 914400"/>
              <a:gd name="connsiteY28" fmla="*/ 697344 h 914400"/>
              <a:gd name="connsiteX29" fmla="*/ 294420 w 914400"/>
              <a:gd name="connsiteY29" fmla="*/ 697279 h 914400"/>
              <a:gd name="connsiteX30" fmla="*/ 165882 w 914400"/>
              <a:gd name="connsiteY30" fmla="*/ 485856 h 914400"/>
              <a:gd name="connsiteX31" fmla="*/ 294420 w 914400"/>
              <a:gd name="connsiteY31" fmla="*/ 485856 h 914400"/>
              <a:gd name="connsiteX32" fmla="*/ 294420 w 914400"/>
              <a:gd name="connsiteY32" fmla="*/ 405912 h 914400"/>
              <a:gd name="connsiteX33" fmla="*/ 165882 w 914400"/>
              <a:gd name="connsiteY33" fmla="*/ 405912 h 914400"/>
              <a:gd name="connsiteX34" fmla="*/ 165882 w 914400"/>
              <a:gd name="connsiteY34" fmla="*/ 485987 h 914400"/>
              <a:gd name="connsiteX35" fmla="*/ 165882 w 914400"/>
              <a:gd name="connsiteY35" fmla="*/ 485856 h 914400"/>
              <a:gd name="connsiteX36" fmla="*/ 165882 w 914400"/>
              <a:gd name="connsiteY36" fmla="*/ 271626 h 914400"/>
              <a:gd name="connsiteX37" fmla="*/ 294420 w 914400"/>
              <a:gd name="connsiteY37" fmla="*/ 271626 h 914400"/>
              <a:gd name="connsiteX38" fmla="*/ 294420 w 914400"/>
              <a:gd name="connsiteY38" fmla="*/ 191485 h 914400"/>
              <a:gd name="connsiteX39" fmla="*/ 165882 w 914400"/>
              <a:gd name="connsiteY39" fmla="*/ 191485 h 914400"/>
              <a:gd name="connsiteX40" fmla="*/ 165882 w 914400"/>
              <a:gd name="connsiteY40" fmla="*/ 271495 h 914400"/>
              <a:gd name="connsiteX41" fmla="*/ 165882 w 914400"/>
              <a:gd name="connsiteY41" fmla="*/ 271626 h 914400"/>
              <a:gd name="connsiteX42" fmla="*/ 377304 w 914400"/>
              <a:gd name="connsiteY42" fmla="*/ 403038 h 914400"/>
              <a:gd name="connsiteX43" fmla="*/ 377304 w 914400"/>
              <a:gd name="connsiteY43" fmla="*/ 485922 h 914400"/>
              <a:gd name="connsiteX44" fmla="*/ 505908 w 914400"/>
              <a:gd name="connsiteY44" fmla="*/ 485922 h 914400"/>
              <a:gd name="connsiteX45" fmla="*/ 505908 w 914400"/>
              <a:gd name="connsiteY45" fmla="*/ 402973 h 914400"/>
              <a:gd name="connsiteX46" fmla="*/ 377304 w 914400"/>
              <a:gd name="connsiteY46" fmla="*/ 402973 h 914400"/>
              <a:gd name="connsiteX47" fmla="*/ 377304 w 914400"/>
              <a:gd name="connsiteY47" fmla="*/ 402973 h 914400"/>
              <a:gd name="connsiteX48" fmla="*/ 377304 w 914400"/>
              <a:gd name="connsiteY48" fmla="*/ 403038 h 914400"/>
              <a:gd name="connsiteX49" fmla="*/ 508782 w 914400"/>
              <a:gd name="connsiteY49" fmla="*/ 697344 h 914400"/>
              <a:gd name="connsiteX50" fmla="*/ 508782 w 914400"/>
              <a:gd name="connsiteY50" fmla="*/ 617334 h 914400"/>
              <a:gd name="connsiteX51" fmla="*/ 380113 w 914400"/>
              <a:gd name="connsiteY51" fmla="*/ 617334 h 914400"/>
              <a:gd name="connsiteX52" fmla="*/ 380113 w 914400"/>
              <a:gd name="connsiteY52" fmla="*/ 697344 h 914400"/>
              <a:gd name="connsiteX53" fmla="*/ 508782 w 914400"/>
              <a:gd name="connsiteY53" fmla="*/ 697344 h 914400"/>
              <a:gd name="connsiteX54" fmla="*/ 508782 w 914400"/>
              <a:gd name="connsiteY54" fmla="*/ 697344 h 914400"/>
              <a:gd name="connsiteX55" fmla="*/ 645942 w 914400"/>
              <a:gd name="connsiteY55" fmla="*/ 791658 h 914400"/>
              <a:gd name="connsiteX56" fmla="*/ 711648 w 914400"/>
              <a:gd name="connsiteY56" fmla="*/ 791658 h 914400"/>
              <a:gd name="connsiteX57" fmla="*/ 711648 w 914400"/>
              <a:gd name="connsiteY57" fmla="*/ 660180 h 914400"/>
              <a:gd name="connsiteX58" fmla="*/ 645942 w 914400"/>
              <a:gd name="connsiteY58" fmla="*/ 660180 h 914400"/>
              <a:gd name="connsiteX59" fmla="*/ 645942 w 914400"/>
              <a:gd name="connsiteY59" fmla="*/ 791658 h 914400"/>
              <a:gd name="connsiteX60" fmla="*/ 645942 w 914400"/>
              <a:gd name="connsiteY60" fmla="*/ 600222 h 914400"/>
              <a:gd name="connsiteX61" fmla="*/ 711648 w 914400"/>
              <a:gd name="connsiteY61" fmla="*/ 600222 h 914400"/>
              <a:gd name="connsiteX62" fmla="*/ 711648 w 914400"/>
              <a:gd name="connsiteY62" fmla="*/ 468744 h 914400"/>
              <a:gd name="connsiteX63" fmla="*/ 645942 w 914400"/>
              <a:gd name="connsiteY63" fmla="*/ 468744 h 914400"/>
              <a:gd name="connsiteX64" fmla="*/ 645942 w 914400"/>
              <a:gd name="connsiteY64" fmla="*/ 60022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914400" h="914400">
                <a:moveTo>
                  <a:pt x="883098" y="848808"/>
                </a:moveTo>
                <a:cubicBezTo>
                  <a:pt x="900210" y="848808"/>
                  <a:pt x="914514" y="863047"/>
                  <a:pt x="914514" y="883098"/>
                </a:cubicBezTo>
                <a:cubicBezTo>
                  <a:pt x="914338" y="900374"/>
                  <a:pt x="900374" y="914338"/>
                  <a:pt x="883098" y="914514"/>
                </a:cubicBezTo>
                <a:lnTo>
                  <a:pt x="31465" y="914514"/>
                </a:lnTo>
                <a:cubicBezTo>
                  <a:pt x="14483" y="914514"/>
                  <a:pt x="114" y="900210"/>
                  <a:pt x="114" y="880224"/>
                </a:cubicBezTo>
                <a:cubicBezTo>
                  <a:pt x="114" y="863047"/>
                  <a:pt x="14418" y="848808"/>
                  <a:pt x="31530" y="848808"/>
                </a:cubicBezTo>
                <a:lnTo>
                  <a:pt x="80124" y="848808"/>
                </a:lnTo>
                <a:lnTo>
                  <a:pt x="80124" y="45834"/>
                </a:lnTo>
                <a:cubicBezTo>
                  <a:pt x="80124" y="20100"/>
                  <a:pt x="100110" y="114"/>
                  <a:pt x="125844" y="114"/>
                </a:cubicBezTo>
                <a:lnTo>
                  <a:pt x="545880" y="114"/>
                </a:lnTo>
                <a:cubicBezTo>
                  <a:pt x="571614" y="114"/>
                  <a:pt x="591600" y="20100"/>
                  <a:pt x="591600" y="45834"/>
                </a:cubicBezTo>
                <a:lnTo>
                  <a:pt x="591600" y="300168"/>
                </a:lnTo>
                <a:lnTo>
                  <a:pt x="771672" y="357318"/>
                </a:lnTo>
                <a:cubicBezTo>
                  <a:pt x="808770" y="368748"/>
                  <a:pt x="834504" y="403038"/>
                  <a:pt x="834504" y="443010"/>
                </a:cubicBezTo>
                <a:lnTo>
                  <a:pt x="834504" y="848808"/>
                </a:lnTo>
                <a:lnTo>
                  <a:pt x="883098" y="848808"/>
                </a:lnTo>
                <a:moveTo>
                  <a:pt x="377304" y="191485"/>
                </a:moveTo>
                <a:lnTo>
                  <a:pt x="377304" y="271495"/>
                </a:lnTo>
                <a:lnTo>
                  <a:pt x="505908" y="271495"/>
                </a:lnTo>
                <a:lnTo>
                  <a:pt x="505908" y="191550"/>
                </a:lnTo>
                <a:lnTo>
                  <a:pt x="377304" y="191550"/>
                </a:lnTo>
                <a:cubicBezTo>
                  <a:pt x="380178" y="188676"/>
                  <a:pt x="377304" y="188676"/>
                  <a:pt x="377304" y="191550"/>
                </a:cubicBezTo>
                <a:lnTo>
                  <a:pt x="377304" y="191485"/>
                </a:lnTo>
                <a:moveTo>
                  <a:pt x="294420" y="697279"/>
                </a:moveTo>
                <a:lnTo>
                  <a:pt x="294420" y="617334"/>
                </a:lnTo>
                <a:lnTo>
                  <a:pt x="165882" y="617334"/>
                </a:lnTo>
                <a:lnTo>
                  <a:pt x="165882" y="697344"/>
                </a:lnTo>
                <a:lnTo>
                  <a:pt x="294420" y="697344"/>
                </a:lnTo>
                <a:cubicBezTo>
                  <a:pt x="294420" y="700218"/>
                  <a:pt x="294420" y="697344"/>
                  <a:pt x="294420" y="697344"/>
                </a:cubicBezTo>
                <a:lnTo>
                  <a:pt x="294420" y="697279"/>
                </a:lnTo>
                <a:moveTo>
                  <a:pt x="165882" y="485856"/>
                </a:moveTo>
                <a:lnTo>
                  <a:pt x="294420" y="485856"/>
                </a:lnTo>
                <a:lnTo>
                  <a:pt x="294420" y="405912"/>
                </a:lnTo>
                <a:lnTo>
                  <a:pt x="165882" y="405912"/>
                </a:lnTo>
                <a:lnTo>
                  <a:pt x="165882" y="485987"/>
                </a:lnTo>
                <a:lnTo>
                  <a:pt x="165882" y="485856"/>
                </a:lnTo>
                <a:moveTo>
                  <a:pt x="165882" y="271626"/>
                </a:moveTo>
                <a:lnTo>
                  <a:pt x="294420" y="271626"/>
                </a:lnTo>
                <a:lnTo>
                  <a:pt x="294420" y="191485"/>
                </a:lnTo>
                <a:lnTo>
                  <a:pt x="165882" y="191485"/>
                </a:lnTo>
                <a:lnTo>
                  <a:pt x="165882" y="271495"/>
                </a:lnTo>
                <a:lnTo>
                  <a:pt x="165882" y="271626"/>
                </a:lnTo>
                <a:moveTo>
                  <a:pt x="377304" y="403038"/>
                </a:moveTo>
                <a:lnTo>
                  <a:pt x="377304" y="485922"/>
                </a:lnTo>
                <a:lnTo>
                  <a:pt x="505908" y="485922"/>
                </a:lnTo>
                <a:lnTo>
                  <a:pt x="505908" y="402973"/>
                </a:lnTo>
                <a:lnTo>
                  <a:pt x="377304" y="402973"/>
                </a:lnTo>
                <a:cubicBezTo>
                  <a:pt x="380178" y="402973"/>
                  <a:pt x="377304" y="402973"/>
                  <a:pt x="377304" y="402973"/>
                </a:cubicBezTo>
                <a:lnTo>
                  <a:pt x="377304" y="403038"/>
                </a:lnTo>
                <a:moveTo>
                  <a:pt x="508782" y="697344"/>
                </a:moveTo>
                <a:lnTo>
                  <a:pt x="508782" y="617334"/>
                </a:lnTo>
                <a:lnTo>
                  <a:pt x="380113" y="617334"/>
                </a:lnTo>
                <a:lnTo>
                  <a:pt x="380113" y="697344"/>
                </a:lnTo>
                <a:lnTo>
                  <a:pt x="508782" y="697344"/>
                </a:lnTo>
                <a:cubicBezTo>
                  <a:pt x="508782" y="700218"/>
                  <a:pt x="508782" y="697344"/>
                  <a:pt x="508782" y="697344"/>
                </a:cubicBezTo>
                <a:moveTo>
                  <a:pt x="645942" y="791658"/>
                </a:moveTo>
                <a:lnTo>
                  <a:pt x="711648" y="791658"/>
                </a:lnTo>
                <a:lnTo>
                  <a:pt x="711648" y="660180"/>
                </a:lnTo>
                <a:lnTo>
                  <a:pt x="645942" y="660180"/>
                </a:lnTo>
                <a:lnTo>
                  <a:pt x="645942" y="791658"/>
                </a:lnTo>
                <a:moveTo>
                  <a:pt x="645942" y="600222"/>
                </a:moveTo>
                <a:lnTo>
                  <a:pt x="711648" y="600222"/>
                </a:lnTo>
                <a:lnTo>
                  <a:pt x="711648" y="468744"/>
                </a:lnTo>
                <a:lnTo>
                  <a:pt x="645942" y="468744"/>
                </a:lnTo>
                <a:lnTo>
                  <a:pt x="645942" y="600222"/>
                </a:lnTo>
              </a:path>
            </a:pathLst>
          </a:custGeom>
          <a:solidFill>
            <a:srgbClr val="FFFFFF"/>
          </a:solidFill>
          <a:ln w="32658"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矩形 6"/>
          <p:cNvSpPr/>
          <p:nvPr>
            <p:custDataLst>
              <p:tags r:id="rId3"/>
            </p:custDataLst>
          </p:nvPr>
        </p:nvSpPr>
        <p:spPr>
          <a:xfrm>
            <a:off x="694690" y="1091565"/>
            <a:ext cx="4670425" cy="5141595"/>
          </a:xfrm>
          <a:prstGeom prst="rect">
            <a:avLst/>
          </a:prstGeom>
        </p:spPr>
        <p:txBody>
          <a:bodyPr wrap="square" lIns="0" tIns="0" rIns="0" bIns="0">
            <a:noAutofit/>
          </a:bodyPr>
          <a:p>
            <a:pPr algn="l">
              <a:lnSpc>
                <a:spcPct val="200000"/>
              </a:lnSpc>
              <a:spcAft>
                <a:spcPts val="800"/>
              </a:spcAft>
            </a:pPr>
            <a:r>
              <a:rPr 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1.</a:t>
            </a:r>
            <a:r>
              <a:rPr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展示当前登录人名下所有的可用经费卡信息</a:t>
            </a:r>
            <a:r>
              <a:rPr lang="zh-CN"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，点击“是否展示”按钮可以隐藏该项目经费，在审批订单或者绑定项目经费的时候不进行展示</a:t>
            </a:r>
            <a:r>
              <a:rPr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algn="l">
              <a:lnSpc>
                <a:spcPct val="200000"/>
              </a:lnSpc>
              <a:spcAft>
                <a:spcPts val="800"/>
              </a:spcAft>
            </a:pPr>
            <a:r>
              <a:rPr 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2.</a:t>
            </a:r>
            <a:r>
              <a:rPr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编辑授权：【使用】权限可以对学生及教师进行授权，授权之后的用户可以使用该项目进行下单，但不可进行审核及授权操作。【审核】权限仅可以对教师进行授权，授权之后的用户可以使用该项目进行下单，也可审核及授权他人。</a:t>
            </a:r>
            <a:endParaRPr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algn="l">
              <a:lnSpc>
                <a:spcPct val="200000"/>
              </a:lnSpc>
              <a:spcAft>
                <a:spcPts val="800"/>
              </a:spcAft>
            </a:pPr>
            <a:r>
              <a:rPr 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3.查看经费使用额度明细</a:t>
            </a:r>
            <a:r>
              <a:rPr lang="zh-CN" alt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可以查看该项目经费使用额度明细、该项目在系统中下单的冻结情况。</a:t>
            </a:r>
            <a:endParaRPr lang="zh-CN" alt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algn="l">
              <a:lnSpc>
                <a:spcPct val="200000"/>
              </a:lnSpc>
              <a:spcAft>
                <a:spcPts val="800"/>
              </a:spcAft>
            </a:pPr>
            <a:endParaRPr lang="zh-CN" altLang="en-US" sz="1600" spc="150" dirty="0">
              <a:ln>
                <a:noFill/>
                <a:prstDash val="sysDot"/>
              </a:ln>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6" name="矩形 15"/>
          <p:cNvSpPr/>
          <p:nvPr>
            <p:custDataLst>
              <p:tags r:id="rId4"/>
            </p:custDataLst>
          </p:nvPr>
        </p:nvSpPr>
        <p:spPr>
          <a:xfrm>
            <a:off x="0" y="565689"/>
            <a:ext cx="224725" cy="251847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p:cNvPicPr>
            <a:picLocks noChangeAspect="1"/>
          </p:cNvPicPr>
          <p:nvPr/>
        </p:nvPicPr>
        <p:blipFill>
          <a:blip r:embed="rId5"/>
          <a:stretch>
            <a:fillRect/>
          </a:stretch>
        </p:blipFill>
        <p:spPr>
          <a:xfrm>
            <a:off x="5461635" y="748665"/>
            <a:ext cx="6251575" cy="2753360"/>
          </a:xfrm>
          <a:prstGeom prst="rect">
            <a:avLst/>
          </a:prstGeom>
        </p:spPr>
      </p:pic>
      <p:pic>
        <p:nvPicPr>
          <p:cNvPr id="4" name="图片 3"/>
          <p:cNvPicPr>
            <a:picLocks noChangeAspect="1"/>
          </p:cNvPicPr>
          <p:nvPr/>
        </p:nvPicPr>
        <p:blipFill>
          <a:blip r:embed="rId6"/>
          <a:stretch>
            <a:fillRect/>
          </a:stretch>
        </p:blipFill>
        <p:spPr>
          <a:xfrm>
            <a:off x="5574030" y="3084195"/>
            <a:ext cx="6294120" cy="2239010"/>
          </a:xfrm>
          <a:prstGeom prst="rect">
            <a:avLst/>
          </a:prstGeom>
        </p:spPr>
      </p:pic>
    </p:spTree>
    <p:custDataLst>
      <p:tags r:id="rId7"/>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087755" y="513715"/>
            <a:ext cx="2897505" cy="577850"/>
          </a:xfrm>
        </p:spPr>
        <p:txBody>
          <a:bodyPr>
            <a:normAutofit fontScale="90000"/>
          </a:bodyPr>
          <a:lstStyle/>
          <a:p>
            <a:r>
              <a:rPr lang="zh-CN" altLang="en-US"/>
              <a:t>个人信息维护</a:t>
            </a:r>
            <a:endParaRPr lang="zh-CN" altLang="en-US"/>
          </a:p>
        </p:txBody>
      </p:sp>
      <p:sp>
        <p:nvSpPr>
          <p:cNvPr id="31" name="图形 28" descr="343439383331313b343532303032333bc6f3d2b5bcf2bde9"/>
          <p:cNvSpPr/>
          <p:nvPr>
            <p:custDataLst>
              <p:tags r:id="rId2"/>
            </p:custDataLst>
          </p:nvPr>
        </p:nvSpPr>
        <p:spPr>
          <a:xfrm>
            <a:off x="1087513" y="3695403"/>
            <a:ext cx="239351" cy="239351"/>
          </a:xfrm>
          <a:custGeom>
            <a:avLst/>
            <a:gdLst>
              <a:gd name="connsiteX0" fmla="*/ 883098 w 914400"/>
              <a:gd name="connsiteY0" fmla="*/ 848808 h 914400"/>
              <a:gd name="connsiteX1" fmla="*/ 914514 w 914400"/>
              <a:gd name="connsiteY1" fmla="*/ 883098 h 914400"/>
              <a:gd name="connsiteX2" fmla="*/ 883098 w 914400"/>
              <a:gd name="connsiteY2" fmla="*/ 914514 h 914400"/>
              <a:gd name="connsiteX3" fmla="*/ 31465 w 914400"/>
              <a:gd name="connsiteY3" fmla="*/ 914514 h 914400"/>
              <a:gd name="connsiteX4" fmla="*/ 114 w 914400"/>
              <a:gd name="connsiteY4" fmla="*/ 880224 h 914400"/>
              <a:gd name="connsiteX5" fmla="*/ 31530 w 914400"/>
              <a:gd name="connsiteY5" fmla="*/ 848808 h 914400"/>
              <a:gd name="connsiteX6" fmla="*/ 80124 w 914400"/>
              <a:gd name="connsiteY6" fmla="*/ 848808 h 914400"/>
              <a:gd name="connsiteX7" fmla="*/ 80124 w 914400"/>
              <a:gd name="connsiteY7" fmla="*/ 45834 h 914400"/>
              <a:gd name="connsiteX8" fmla="*/ 125844 w 914400"/>
              <a:gd name="connsiteY8" fmla="*/ 114 h 914400"/>
              <a:gd name="connsiteX9" fmla="*/ 545880 w 914400"/>
              <a:gd name="connsiteY9" fmla="*/ 114 h 914400"/>
              <a:gd name="connsiteX10" fmla="*/ 591600 w 914400"/>
              <a:gd name="connsiteY10" fmla="*/ 45834 h 914400"/>
              <a:gd name="connsiteX11" fmla="*/ 591600 w 914400"/>
              <a:gd name="connsiteY11" fmla="*/ 300168 h 914400"/>
              <a:gd name="connsiteX12" fmla="*/ 771672 w 914400"/>
              <a:gd name="connsiteY12" fmla="*/ 357318 h 914400"/>
              <a:gd name="connsiteX13" fmla="*/ 834504 w 914400"/>
              <a:gd name="connsiteY13" fmla="*/ 443010 h 914400"/>
              <a:gd name="connsiteX14" fmla="*/ 834504 w 914400"/>
              <a:gd name="connsiteY14" fmla="*/ 848808 h 914400"/>
              <a:gd name="connsiteX15" fmla="*/ 883098 w 914400"/>
              <a:gd name="connsiteY15" fmla="*/ 848808 h 914400"/>
              <a:gd name="connsiteX16" fmla="*/ 377304 w 914400"/>
              <a:gd name="connsiteY16" fmla="*/ 191485 h 914400"/>
              <a:gd name="connsiteX17" fmla="*/ 377304 w 914400"/>
              <a:gd name="connsiteY17" fmla="*/ 271495 h 914400"/>
              <a:gd name="connsiteX18" fmla="*/ 505908 w 914400"/>
              <a:gd name="connsiteY18" fmla="*/ 271495 h 914400"/>
              <a:gd name="connsiteX19" fmla="*/ 505908 w 914400"/>
              <a:gd name="connsiteY19" fmla="*/ 191550 h 914400"/>
              <a:gd name="connsiteX20" fmla="*/ 377304 w 914400"/>
              <a:gd name="connsiteY20" fmla="*/ 191550 h 914400"/>
              <a:gd name="connsiteX21" fmla="*/ 377304 w 914400"/>
              <a:gd name="connsiteY21" fmla="*/ 191550 h 914400"/>
              <a:gd name="connsiteX22" fmla="*/ 377304 w 914400"/>
              <a:gd name="connsiteY22" fmla="*/ 191485 h 914400"/>
              <a:gd name="connsiteX23" fmla="*/ 294420 w 914400"/>
              <a:gd name="connsiteY23" fmla="*/ 697279 h 914400"/>
              <a:gd name="connsiteX24" fmla="*/ 294420 w 914400"/>
              <a:gd name="connsiteY24" fmla="*/ 617334 h 914400"/>
              <a:gd name="connsiteX25" fmla="*/ 165882 w 914400"/>
              <a:gd name="connsiteY25" fmla="*/ 617334 h 914400"/>
              <a:gd name="connsiteX26" fmla="*/ 165882 w 914400"/>
              <a:gd name="connsiteY26" fmla="*/ 697344 h 914400"/>
              <a:gd name="connsiteX27" fmla="*/ 294420 w 914400"/>
              <a:gd name="connsiteY27" fmla="*/ 697344 h 914400"/>
              <a:gd name="connsiteX28" fmla="*/ 294420 w 914400"/>
              <a:gd name="connsiteY28" fmla="*/ 697344 h 914400"/>
              <a:gd name="connsiteX29" fmla="*/ 294420 w 914400"/>
              <a:gd name="connsiteY29" fmla="*/ 697279 h 914400"/>
              <a:gd name="connsiteX30" fmla="*/ 165882 w 914400"/>
              <a:gd name="connsiteY30" fmla="*/ 485856 h 914400"/>
              <a:gd name="connsiteX31" fmla="*/ 294420 w 914400"/>
              <a:gd name="connsiteY31" fmla="*/ 485856 h 914400"/>
              <a:gd name="connsiteX32" fmla="*/ 294420 w 914400"/>
              <a:gd name="connsiteY32" fmla="*/ 405912 h 914400"/>
              <a:gd name="connsiteX33" fmla="*/ 165882 w 914400"/>
              <a:gd name="connsiteY33" fmla="*/ 405912 h 914400"/>
              <a:gd name="connsiteX34" fmla="*/ 165882 w 914400"/>
              <a:gd name="connsiteY34" fmla="*/ 485987 h 914400"/>
              <a:gd name="connsiteX35" fmla="*/ 165882 w 914400"/>
              <a:gd name="connsiteY35" fmla="*/ 485856 h 914400"/>
              <a:gd name="connsiteX36" fmla="*/ 165882 w 914400"/>
              <a:gd name="connsiteY36" fmla="*/ 271626 h 914400"/>
              <a:gd name="connsiteX37" fmla="*/ 294420 w 914400"/>
              <a:gd name="connsiteY37" fmla="*/ 271626 h 914400"/>
              <a:gd name="connsiteX38" fmla="*/ 294420 w 914400"/>
              <a:gd name="connsiteY38" fmla="*/ 191485 h 914400"/>
              <a:gd name="connsiteX39" fmla="*/ 165882 w 914400"/>
              <a:gd name="connsiteY39" fmla="*/ 191485 h 914400"/>
              <a:gd name="connsiteX40" fmla="*/ 165882 w 914400"/>
              <a:gd name="connsiteY40" fmla="*/ 271495 h 914400"/>
              <a:gd name="connsiteX41" fmla="*/ 165882 w 914400"/>
              <a:gd name="connsiteY41" fmla="*/ 271626 h 914400"/>
              <a:gd name="connsiteX42" fmla="*/ 377304 w 914400"/>
              <a:gd name="connsiteY42" fmla="*/ 403038 h 914400"/>
              <a:gd name="connsiteX43" fmla="*/ 377304 w 914400"/>
              <a:gd name="connsiteY43" fmla="*/ 485922 h 914400"/>
              <a:gd name="connsiteX44" fmla="*/ 505908 w 914400"/>
              <a:gd name="connsiteY44" fmla="*/ 485922 h 914400"/>
              <a:gd name="connsiteX45" fmla="*/ 505908 w 914400"/>
              <a:gd name="connsiteY45" fmla="*/ 402973 h 914400"/>
              <a:gd name="connsiteX46" fmla="*/ 377304 w 914400"/>
              <a:gd name="connsiteY46" fmla="*/ 402973 h 914400"/>
              <a:gd name="connsiteX47" fmla="*/ 377304 w 914400"/>
              <a:gd name="connsiteY47" fmla="*/ 402973 h 914400"/>
              <a:gd name="connsiteX48" fmla="*/ 377304 w 914400"/>
              <a:gd name="connsiteY48" fmla="*/ 403038 h 914400"/>
              <a:gd name="connsiteX49" fmla="*/ 508782 w 914400"/>
              <a:gd name="connsiteY49" fmla="*/ 697344 h 914400"/>
              <a:gd name="connsiteX50" fmla="*/ 508782 w 914400"/>
              <a:gd name="connsiteY50" fmla="*/ 617334 h 914400"/>
              <a:gd name="connsiteX51" fmla="*/ 380113 w 914400"/>
              <a:gd name="connsiteY51" fmla="*/ 617334 h 914400"/>
              <a:gd name="connsiteX52" fmla="*/ 380113 w 914400"/>
              <a:gd name="connsiteY52" fmla="*/ 697344 h 914400"/>
              <a:gd name="connsiteX53" fmla="*/ 508782 w 914400"/>
              <a:gd name="connsiteY53" fmla="*/ 697344 h 914400"/>
              <a:gd name="connsiteX54" fmla="*/ 508782 w 914400"/>
              <a:gd name="connsiteY54" fmla="*/ 697344 h 914400"/>
              <a:gd name="connsiteX55" fmla="*/ 645942 w 914400"/>
              <a:gd name="connsiteY55" fmla="*/ 791658 h 914400"/>
              <a:gd name="connsiteX56" fmla="*/ 711648 w 914400"/>
              <a:gd name="connsiteY56" fmla="*/ 791658 h 914400"/>
              <a:gd name="connsiteX57" fmla="*/ 711648 w 914400"/>
              <a:gd name="connsiteY57" fmla="*/ 660180 h 914400"/>
              <a:gd name="connsiteX58" fmla="*/ 645942 w 914400"/>
              <a:gd name="connsiteY58" fmla="*/ 660180 h 914400"/>
              <a:gd name="connsiteX59" fmla="*/ 645942 w 914400"/>
              <a:gd name="connsiteY59" fmla="*/ 791658 h 914400"/>
              <a:gd name="connsiteX60" fmla="*/ 645942 w 914400"/>
              <a:gd name="connsiteY60" fmla="*/ 600222 h 914400"/>
              <a:gd name="connsiteX61" fmla="*/ 711648 w 914400"/>
              <a:gd name="connsiteY61" fmla="*/ 600222 h 914400"/>
              <a:gd name="connsiteX62" fmla="*/ 711648 w 914400"/>
              <a:gd name="connsiteY62" fmla="*/ 468744 h 914400"/>
              <a:gd name="connsiteX63" fmla="*/ 645942 w 914400"/>
              <a:gd name="connsiteY63" fmla="*/ 468744 h 914400"/>
              <a:gd name="connsiteX64" fmla="*/ 645942 w 914400"/>
              <a:gd name="connsiteY64" fmla="*/ 60022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914400" h="914400">
                <a:moveTo>
                  <a:pt x="883098" y="848808"/>
                </a:moveTo>
                <a:cubicBezTo>
                  <a:pt x="900210" y="848808"/>
                  <a:pt x="914514" y="863047"/>
                  <a:pt x="914514" y="883098"/>
                </a:cubicBezTo>
                <a:cubicBezTo>
                  <a:pt x="914338" y="900374"/>
                  <a:pt x="900374" y="914338"/>
                  <a:pt x="883098" y="914514"/>
                </a:cubicBezTo>
                <a:lnTo>
                  <a:pt x="31465" y="914514"/>
                </a:lnTo>
                <a:cubicBezTo>
                  <a:pt x="14483" y="914514"/>
                  <a:pt x="114" y="900210"/>
                  <a:pt x="114" y="880224"/>
                </a:cubicBezTo>
                <a:cubicBezTo>
                  <a:pt x="114" y="863047"/>
                  <a:pt x="14418" y="848808"/>
                  <a:pt x="31530" y="848808"/>
                </a:cubicBezTo>
                <a:lnTo>
                  <a:pt x="80124" y="848808"/>
                </a:lnTo>
                <a:lnTo>
                  <a:pt x="80124" y="45834"/>
                </a:lnTo>
                <a:cubicBezTo>
                  <a:pt x="80124" y="20100"/>
                  <a:pt x="100110" y="114"/>
                  <a:pt x="125844" y="114"/>
                </a:cubicBezTo>
                <a:lnTo>
                  <a:pt x="545880" y="114"/>
                </a:lnTo>
                <a:cubicBezTo>
                  <a:pt x="571614" y="114"/>
                  <a:pt x="591600" y="20100"/>
                  <a:pt x="591600" y="45834"/>
                </a:cubicBezTo>
                <a:lnTo>
                  <a:pt x="591600" y="300168"/>
                </a:lnTo>
                <a:lnTo>
                  <a:pt x="771672" y="357318"/>
                </a:lnTo>
                <a:cubicBezTo>
                  <a:pt x="808770" y="368748"/>
                  <a:pt x="834504" y="403038"/>
                  <a:pt x="834504" y="443010"/>
                </a:cubicBezTo>
                <a:lnTo>
                  <a:pt x="834504" y="848808"/>
                </a:lnTo>
                <a:lnTo>
                  <a:pt x="883098" y="848808"/>
                </a:lnTo>
                <a:moveTo>
                  <a:pt x="377304" y="191485"/>
                </a:moveTo>
                <a:lnTo>
                  <a:pt x="377304" y="271495"/>
                </a:lnTo>
                <a:lnTo>
                  <a:pt x="505908" y="271495"/>
                </a:lnTo>
                <a:lnTo>
                  <a:pt x="505908" y="191550"/>
                </a:lnTo>
                <a:lnTo>
                  <a:pt x="377304" y="191550"/>
                </a:lnTo>
                <a:cubicBezTo>
                  <a:pt x="380178" y="188676"/>
                  <a:pt x="377304" y="188676"/>
                  <a:pt x="377304" y="191550"/>
                </a:cubicBezTo>
                <a:lnTo>
                  <a:pt x="377304" y="191485"/>
                </a:lnTo>
                <a:moveTo>
                  <a:pt x="294420" y="697279"/>
                </a:moveTo>
                <a:lnTo>
                  <a:pt x="294420" y="617334"/>
                </a:lnTo>
                <a:lnTo>
                  <a:pt x="165882" y="617334"/>
                </a:lnTo>
                <a:lnTo>
                  <a:pt x="165882" y="697344"/>
                </a:lnTo>
                <a:lnTo>
                  <a:pt x="294420" y="697344"/>
                </a:lnTo>
                <a:cubicBezTo>
                  <a:pt x="294420" y="700218"/>
                  <a:pt x="294420" y="697344"/>
                  <a:pt x="294420" y="697344"/>
                </a:cubicBezTo>
                <a:lnTo>
                  <a:pt x="294420" y="697279"/>
                </a:lnTo>
                <a:moveTo>
                  <a:pt x="165882" y="485856"/>
                </a:moveTo>
                <a:lnTo>
                  <a:pt x="294420" y="485856"/>
                </a:lnTo>
                <a:lnTo>
                  <a:pt x="294420" y="405912"/>
                </a:lnTo>
                <a:lnTo>
                  <a:pt x="165882" y="405912"/>
                </a:lnTo>
                <a:lnTo>
                  <a:pt x="165882" y="485987"/>
                </a:lnTo>
                <a:lnTo>
                  <a:pt x="165882" y="485856"/>
                </a:lnTo>
                <a:moveTo>
                  <a:pt x="165882" y="271626"/>
                </a:moveTo>
                <a:lnTo>
                  <a:pt x="294420" y="271626"/>
                </a:lnTo>
                <a:lnTo>
                  <a:pt x="294420" y="191485"/>
                </a:lnTo>
                <a:lnTo>
                  <a:pt x="165882" y="191485"/>
                </a:lnTo>
                <a:lnTo>
                  <a:pt x="165882" y="271495"/>
                </a:lnTo>
                <a:lnTo>
                  <a:pt x="165882" y="271626"/>
                </a:lnTo>
                <a:moveTo>
                  <a:pt x="377304" y="403038"/>
                </a:moveTo>
                <a:lnTo>
                  <a:pt x="377304" y="485922"/>
                </a:lnTo>
                <a:lnTo>
                  <a:pt x="505908" y="485922"/>
                </a:lnTo>
                <a:lnTo>
                  <a:pt x="505908" y="402973"/>
                </a:lnTo>
                <a:lnTo>
                  <a:pt x="377304" y="402973"/>
                </a:lnTo>
                <a:cubicBezTo>
                  <a:pt x="380178" y="402973"/>
                  <a:pt x="377304" y="402973"/>
                  <a:pt x="377304" y="402973"/>
                </a:cubicBezTo>
                <a:lnTo>
                  <a:pt x="377304" y="403038"/>
                </a:lnTo>
                <a:moveTo>
                  <a:pt x="508782" y="697344"/>
                </a:moveTo>
                <a:lnTo>
                  <a:pt x="508782" y="617334"/>
                </a:lnTo>
                <a:lnTo>
                  <a:pt x="380113" y="617334"/>
                </a:lnTo>
                <a:lnTo>
                  <a:pt x="380113" y="697344"/>
                </a:lnTo>
                <a:lnTo>
                  <a:pt x="508782" y="697344"/>
                </a:lnTo>
                <a:cubicBezTo>
                  <a:pt x="508782" y="700218"/>
                  <a:pt x="508782" y="697344"/>
                  <a:pt x="508782" y="697344"/>
                </a:cubicBezTo>
                <a:moveTo>
                  <a:pt x="645942" y="791658"/>
                </a:moveTo>
                <a:lnTo>
                  <a:pt x="711648" y="791658"/>
                </a:lnTo>
                <a:lnTo>
                  <a:pt x="711648" y="660180"/>
                </a:lnTo>
                <a:lnTo>
                  <a:pt x="645942" y="660180"/>
                </a:lnTo>
                <a:lnTo>
                  <a:pt x="645942" y="791658"/>
                </a:lnTo>
                <a:moveTo>
                  <a:pt x="645942" y="600222"/>
                </a:moveTo>
                <a:lnTo>
                  <a:pt x="711648" y="600222"/>
                </a:lnTo>
                <a:lnTo>
                  <a:pt x="711648" y="468744"/>
                </a:lnTo>
                <a:lnTo>
                  <a:pt x="645942" y="468744"/>
                </a:lnTo>
                <a:lnTo>
                  <a:pt x="645942" y="600222"/>
                </a:lnTo>
              </a:path>
            </a:pathLst>
          </a:custGeom>
          <a:solidFill>
            <a:srgbClr val="FFFFFF"/>
          </a:solidFill>
          <a:ln w="32658"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矩形 6"/>
          <p:cNvSpPr/>
          <p:nvPr>
            <p:custDataLst>
              <p:tags r:id="rId3"/>
            </p:custDataLst>
          </p:nvPr>
        </p:nvSpPr>
        <p:spPr>
          <a:xfrm>
            <a:off x="694690" y="1091565"/>
            <a:ext cx="3914140" cy="5141595"/>
          </a:xfrm>
          <a:prstGeom prst="rect">
            <a:avLst/>
          </a:prstGeom>
        </p:spPr>
        <p:txBody>
          <a:bodyPr wrap="square" lIns="0" tIns="0" rIns="0" bIns="0">
            <a:noAutofit/>
          </a:bodyPr>
          <a:p>
            <a:pPr algn="l">
              <a:lnSpc>
                <a:spcPct val="200000"/>
              </a:lnSpc>
              <a:spcAft>
                <a:spcPts val="800"/>
              </a:spcAft>
            </a:pPr>
            <a:r>
              <a:rPr 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1.</a:t>
            </a:r>
            <a:r>
              <a:rPr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【地址维护】</a:t>
            </a:r>
            <a:r>
              <a:rPr lang="zh-CN"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可新建多个收货地址，支持编辑</a:t>
            </a:r>
            <a:r>
              <a:rPr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删除地址。</a:t>
            </a:r>
            <a:endParaRPr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algn="l">
              <a:lnSpc>
                <a:spcPct val="200000"/>
              </a:lnSpc>
              <a:spcAft>
                <a:spcPts val="800"/>
              </a:spcAft>
            </a:pPr>
            <a:r>
              <a:rPr 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2.</a:t>
            </a:r>
            <a:r>
              <a:rPr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【个人信息维护】</a:t>
            </a:r>
            <a:r>
              <a:rPr lang="zh-CN"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填写个人联系方式等信息</a:t>
            </a:r>
            <a:endParaRPr lang="zh-CN"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algn="l">
              <a:lnSpc>
                <a:spcPct val="200000"/>
              </a:lnSpc>
              <a:spcAft>
                <a:spcPts val="800"/>
              </a:spcAft>
            </a:pPr>
            <a:r>
              <a:rPr lang="en-US" altLang="zh-CN"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3.</a:t>
            </a:r>
            <a:r>
              <a:rPr lang="zh-CN" alt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【验收人信息维护】填写指定验收人</a:t>
            </a:r>
            <a:r>
              <a:rPr 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zh-CN" alt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algn="l">
              <a:lnSpc>
                <a:spcPct val="200000"/>
              </a:lnSpc>
              <a:spcAft>
                <a:spcPts val="800"/>
              </a:spcAft>
            </a:pPr>
            <a:endParaRPr lang="zh-CN" altLang="en-US" sz="1600" spc="150" dirty="0">
              <a:ln>
                <a:noFill/>
                <a:prstDash val="sysDot"/>
              </a:ln>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6" name="矩形 15"/>
          <p:cNvSpPr/>
          <p:nvPr>
            <p:custDataLst>
              <p:tags r:id="rId4"/>
            </p:custDataLst>
          </p:nvPr>
        </p:nvSpPr>
        <p:spPr>
          <a:xfrm>
            <a:off x="0" y="565689"/>
            <a:ext cx="224725" cy="251847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p:cNvPicPr>
            <a:picLocks noChangeAspect="1"/>
          </p:cNvPicPr>
          <p:nvPr/>
        </p:nvPicPr>
        <p:blipFill>
          <a:blip r:embed="rId5"/>
          <a:stretch>
            <a:fillRect/>
          </a:stretch>
        </p:blipFill>
        <p:spPr>
          <a:xfrm>
            <a:off x="5078730" y="683260"/>
            <a:ext cx="6556375" cy="3012440"/>
          </a:xfrm>
          <a:prstGeom prst="rect">
            <a:avLst/>
          </a:prstGeom>
        </p:spPr>
      </p:pic>
      <p:pic>
        <p:nvPicPr>
          <p:cNvPr id="5" name="图片 4"/>
          <p:cNvPicPr>
            <a:picLocks noChangeAspect="1"/>
          </p:cNvPicPr>
          <p:nvPr/>
        </p:nvPicPr>
        <p:blipFill>
          <a:blip r:embed="rId6"/>
          <a:srcRect l="-834" b="33588"/>
          <a:stretch>
            <a:fillRect/>
          </a:stretch>
        </p:blipFill>
        <p:spPr>
          <a:xfrm>
            <a:off x="617855" y="3968115"/>
            <a:ext cx="7903210" cy="2265045"/>
          </a:xfrm>
          <a:prstGeom prst="rect">
            <a:avLst/>
          </a:prstGeom>
        </p:spPr>
      </p:pic>
      <p:pic>
        <p:nvPicPr>
          <p:cNvPr id="4" name="图片 3"/>
          <p:cNvPicPr>
            <a:picLocks noChangeAspect="1"/>
          </p:cNvPicPr>
          <p:nvPr/>
        </p:nvPicPr>
        <p:blipFill>
          <a:blip r:embed="rId7"/>
          <a:stretch>
            <a:fillRect/>
          </a:stretch>
        </p:blipFill>
        <p:spPr>
          <a:xfrm>
            <a:off x="7784465" y="2832100"/>
            <a:ext cx="3930650" cy="2786380"/>
          </a:xfrm>
          <a:prstGeom prst="rect">
            <a:avLst/>
          </a:prstGeom>
        </p:spPr>
      </p:pic>
    </p:spTree>
    <p:custDataLst>
      <p:tags r:id="rId8"/>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087755" y="513715"/>
            <a:ext cx="2897505" cy="577850"/>
          </a:xfrm>
        </p:spPr>
        <p:txBody>
          <a:bodyPr>
            <a:normAutofit fontScale="90000"/>
          </a:bodyPr>
          <a:lstStyle/>
          <a:p>
            <a:r>
              <a:rPr lang="zh-CN" altLang="en-US"/>
              <a:t>用户群</a:t>
            </a:r>
            <a:endParaRPr lang="zh-CN" altLang="en-US"/>
          </a:p>
        </p:txBody>
      </p:sp>
      <p:sp>
        <p:nvSpPr>
          <p:cNvPr id="31" name="图形 28" descr="343439383331313b343532303032333bc6f3d2b5bcf2bde9"/>
          <p:cNvSpPr/>
          <p:nvPr>
            <p:custDataLst>
              <p:tags r:id="rId2"/>
            </p:custDataLst>
          </p:nvPr>
        </p:nvSpPr>
        <p:spPr>
          <a:xfrm>
            <a:off x="1087513" y="3695403"/>
            <a:ext cx="239351" cy="239351"/>
          </a:xfrm>
          <a:custGeom>
            <a:avLst/>
            <a:gdLst>
              <a:gd name="connsiteX0" fmla="*/ 883098 w 914400"/>
              <a:gd name="connsiteY0" fmla="*/ 848808 h 914400"/>
              <a:gd name="connsiteX1" fmla="*/ 914514 w 914400"/>
              <a:gd name="connsiteY1" fmla="*/ 883098 h 914400"/>
              <a:gd name="connsiteX2" fmla="*/ 883098 w 914400"/>
              <a:gd name="connsiteY2" fmla="*/ 914514 h 914400"/>
              <a:gd name="connsiteX3" fmla="*/ 31465 w 914400"/>
              <a:gd name="connsiteY3" fmla="*/ 914514 h 914400"/>
              <a:gd name="connsiteX4" fmla="*/ 114 w 914400"/>
              <a:gd name="connsiteY4" fmla="*/ 880224 h 914400"/>
              <a:gd name="connsiteX5" fmla="*/ 31530 w 914400"/>
              <a:gd name="connsiteY5" fmla="*/ 848808 h 914400"/>
              <a:gd name="connsiteX6" fmla="*/ 80124 w 914400"/>
              <a:gd name="connsiteY6" fmla="*/ 848808 h 914400"/>
              <a:gd name="connsiteX7" fmla="*/ 80124 w 914400"/>
              <a:gd name="connsiteY7" fmla="*/ 45834 h 914400"/>
              <a:gd name="connsiteX8" fmla="*/ 125844 w 914400"/>
              <a:gd name="connsiteY8" fmla="*/ 114 h 914400"/>
              <a:gd name="connsiteX9" fmla="*/ 545880 w 914400"/>
              <a:gd name="connsiteY9" fmla="*/ 114 h 914400"/>
              <a:gd name="connsiteX10" fmla="*/ 591600 w 914400"/>
              <a:gd name="connsiteY10" fmla="*/ 45834 h 914400"/>
              <a:gd name="connsiteX11" fmla="*/ 591600 w 914400"/>
              <a:gd name="connsiteY11" fmla="*/ 300168 h 914400"/>
              <a:gd name="connsiteX12" fmla="*/ 771672 w 914400"/>
              <a:gd name="connsiteY12" fmla="*/ 357318 h 914400"/>
              <a:gd name="connsiteX13" fmla="*/ 834504 w 914400"/>
              <a:gd name="connsiteY13" fmla="*/ 443010 h 914400"/>
              <a:gd name="connsiteX14" fmla="*/ 834504 w 914400"/>
              <a:gd name="connsiteY14" fmla="*/ 848808 h 914400"/>
              <a:gd name="connsiteX15" fmla="*/ 883098 w 914400"/>
              <a:gd name="connsiteY15" fmla="*/ 848808 h 914400"/>
              <a:gd name="connsiteX16" fmla="*/ 377304 w 914400"/>
              <a:gd name="connsiteY16" fmla="*/ 191485 h 914400"/>
              <a:gd name="connsiteX17" fmla="*/ 377304 w 914400"/>
              <a:gd name="connsiteY17" fmla="*/ 271495 h 914400"/>
              <a:gd name="connsiteX18" fmla="*/ 505908 w 914400"/>
              <a:gd name="connsiteY18" fmla="*/ 271495 h 914400"/>
              <a:gd name="connsiteX19" fmla="*/ 505908 w 914400"/>
              <a:gd name="connsiteY19" fmla="*/ 191550 h 914400"/>
              <a:gd name="connsiteX20" fmla="*/ 377304 w 914400"/>
              <a:gd name="connsiteY20" fmla="*/ 191550 h 914400"/>
              <a:gd name="connsiteX21" fmla="*/ 377304 w 914400"/>
              <a:gd name="connsiteY21" fmla="*/ 191550 h 914400"/>
              <a:gd name="connsiteX22" fmla="*/ 377304 w 914400"/>
              <a:gd name="connsiteY22" fmla="*/ 191485 h 914400"/>
              <a:gd name="connsiteX23" fmla="*/ 294420 w 914400"/>
              <a:gd name="connsiteY23" fmla="*/ 697279 h 914400"/>
              <a:gd name="connsiteX24" fmla="*/ 294420 w 914400"/>
              <a:gd name="connsiteY24" fmla="*/ 617334 h 914400"/>
              <a:gd name="connsiteX25" fmla="*/ 165882 w 914400"/>
              <a:gd name="connsiteY25" fmla="*/ 617334 h 914400"/>
              <a:gd name="connsiteX26" fmla="*/ 165882 w 914400"/>
              <a:gd name="connsiteY26" fmla="*/ 697344 h 914400"/>
              <a:gd name="connsiteX27" fmla="*/ 294420 w 914400"/>
              <a:gd name="connsiteY27" fmla="*/ 697344 h 914400"/>
              <a:gd name="connsiteX28" fmla="*/ 294420 w 914400"/>
              <a:gd name="connsiteY28" fmla="*/ 697344 h 914400"/>
              <a:gd name="connsiteX29" fmla="*/ 294420 w 914400"/>
              <a:gd name="connsiteY29" fmla="*/ 697279 h 914400"/>
              <a:gd name="connsiteX30" fmla="*/ 165882 w 914400"/>
              <a:gd name="connsiteY30" fmla="*/ 485856 h 914400"/>
              <a:gd name="connsiteX31" fmla="*/ 294420 w 914400"/>
              <a:gd name="connsiteY31" fmla="*/ 485856 h 914400"/>
              <a:gd name="connsiteX32" fmla="*/ 294420 w 914400"/>
              <a:gd name="connsiteY32" fmla="*/ 405912 h 914400"/>
              <a:gd name="connsiteX33" fmla="*/ 165882 w 914400"/>
              <a:gd name="connsiteY33" fmla="*/ 405912 h 914400"/>
              <a:gd name="connsiteX34" fmla="*/ 165882 w 914400"/>
              <a:gd name="connsiteY34" fmla="*/ 485987 h 914400"/>
              <a:gd name="connsiteX35" fmla="*/ 165882 w 914400"/>
              <a:gd name="connsiteY35" fmla="*/ 485856 h 914400"/>
              <a:gd name="connsiteX36" fmla="*/ 165882 w 914400"/>
              <a:gd name="connsiteY36" fmla="*/ 271626 h 914400"/>
              <a:gd name="connsiteX37" fmla="*/ 294420 w 914400"/>
              <a:gd name="connsiteY37" fmla="*/ 271626 h 914400"/>
              <a:gd name="connsiteX38" fmla="*/ 294420 w 914400"/>
              <a:gd name="connsiteY38" fmla="*/ 191485 h 914400"/>
              <a:gd name="connsiteX39" fmla="*/ 165882 w 914400"/>
              <a:gd name="connsiteY39" fmla="*/ 191485 h 914400"/>
              <a:gd name="connsiteX40" fmla="*/ 165882 w 914400"/>
              <a:gd name="connsiteY40" fmla="*/ 271495 h 914400"/>
              <a:gd name="connsiteX41" fmla="*/ 165882 w 914400"/>
              <a:gd name="connsiteY41" fmla="*/ 271626 h 914400"/>
              <a:gd name="connsiteX42" fmla="*/ 377304 w 914400"/>
              <a:gd name="connsiteY42" fmla="*/ 403038 h 914400"/>
              <a:gd name="connsiteX43" fmla="*/ 377304 w 914400"/>
              <a:gd name="connsiteY43" fmla="*/ 485922 h 914400"/>
              <a:gd name="connsiteX44" fmla="*/ 505908 w 914400"/>
              <a:gd name="connsiteY44" fmla="*/ 485922 h 914400"/>
              <a:gd name="connsiteX45" fmla="*/ 505908 w 914400"/>
              <a:gd name="connsiteY45" fmla="*/ 402973 h 914400"/>
              <a:gd name="connsiteX46" fmla="*/ 377304 w 914400"/>
              <a:gd name="connsiteY46" fmla="*/ 402973 h 914400"/>
              <a:gd name="connsiteX47" fmla="*/ 377304 w 914400"/>
              <a:gd name="connsiteY47" fmla="*/ 402973 h 914400"/>
              <a:gd name="connsiteX48" fmla="*/ 377304 w 914400"/>
              <a:gd name="connsiteY48" fmla="*/ 403038 h 914400"/>
              <a:gd name="connsiteX49" fmla="*/ 508782 w 914400"/>
              <a:gd name="connsiteY49" fmla="*/ 697344 h 914400"/>
              <a:gd name="connsiteX50" fmla="*/ 508782 w 914400"/>
              <a:gd name="connsiteY50" fmla="*/ 617334 h 914400"/>
              <a:gd name="connsiteX51" fmla="*/ 380113 w 914400"/>
              <a:gd name="connsiteY51" fmla="*/ 617334 h 914400"/>
              <a:gd name="connsiteX52" fmla="*/ 380113 w 914400"/>
              <a:gd name="connsiteY52" fmla="*/ 697344 h 914400"/>
              <a:gd name="connsiteX53" fmla="*/ 508782 w 914400"/>
              <a:gd name="connsiteY53" fmla="*/ 697344 h 914400"/>
              <a:gd name="connsiteX54" fmla="*/ 508782 w 914400"/>
              <a:gd name="connsiteY54" fmla="*/ 697344 h 914400"/>
              <a:gd name="connsiteX55" fmla="*/ 645942 w 914400"/>
              <a:gd name="connsiteY55" fmla="*/ 791658 h 914400"/>
              <a:gd name="connsiteX56" fmla="*/ 711648 w 914400"/>
              <a:gd name="connsiteY56" fmla="*/ 791658 h 914400"/>
              <a:gd name="connsiteX57" fmla="*/ 711648 w 914400"/>
              <a:gd name="connsiteY57" fmla="*/ 660180 h 914400"/>
              <a:gd name="connsiteX58" fmla="*/ 645942 w 914400"/>
              <a:gd name="connsiteY58" fmla="*/ 660180 h 914400"/>
              <a:gd name="connsiteX59" fmla="*/ 645942 w 914400"/>
              <a:gd name="connsiteY59" fmla="*/ 791658 h 914400"/>
              <a:gd name="connsiteX60" fmla="*/ 645942 w 914400"/>
              <a:gd name="connsiteY60" fmla="*/ 600222 h 914400"/>
              <a:gd name="connsiteX61" fmla="*/ 711648 w 914400"/>
              <a:gd name="connsiteY61" fmla="*/ 600222 h 914400"/>
              <a:gd name="connsiteX62" fmla="*/ 711648 w 914400"/>
              <a:gd name="connsiteY62" fmla="*/ 468744 h 914400"/>
              <a:gd name="connsiteX63" fmla="*/ 645942 w 914400"/>
              <a:gd name="connsiteY63" fmla="*/ 468744 h 914400"/>
              <a:gd name="connsiteX64" fmla="*/ 645942 w 914400"/>
              <a:gd name="connsiteY64" fmla="*/ 60022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914400" h="914400">
                <a:moveTo>
                  <a:pt x="883098" y="848808"/>
                </a:moveTo>
                <a:cubicBezTo>
                  <a:pt x="900210" y="848808"/>
                  <a:pt x="914514" y="863047"/>
                  <a:pt x="914514" y="883098"/>
                </a:cubicBezTo>
                <a:cubicBezTo>
                  <a:pt x="914338" y="900374"/>
                  <a:pt x="900374" y="914338"/>
                  <a:pt x="883098" y="914514"/>
                </a:cubicBezTo>
                <a:lnTo>
                  <a:pt x="31465" y="914514"/>
                </a:lnTo>
                <a:cubicBezTo>
                  <a:pt x="14483" y="914514"/>
                  <a:pt x="114" y="900210"/>
                  <a:pt x="114" y="880224"/>
                </a:cubicBezTo>
                <a:cubicBezTo>
                  <a:pt x="114" y="863047"/>
                  <a:pt x="14418" y="848808"/>
                  <a:pt x="31530" y="848808"/>
                </a:cubicBezTo>
                <a:lnTo>
                  <a:pt x="80124" y="848808"/>
                </a:lnTo>
                <a:lnTo>
                  <a:pt x="80124" y="45834"/>
                </a:lnTo>
                <a:cubicBezTo>
                  <a:pt x="80124" y="20100"/>
                  <a:pt x="100110" y="114"/>
                  <a:pt x="125844" y="114"/>
                </a:cubicBezTo>
                <a:lnTo>
                  <a:pt x="545880" y="114"/>
                </a:lnTo>
                <a:cubicBezTo>
                  <a:pt x="571614" y="114"/>
                  <a:pt x="591600" y="20100"/>
                  <a:pt x="591600" y="45834"/>
                </a:cubicBezTo>
                <a:lnTo>
                  <a:pt x="591600" y="300168"/>
                </a:lnTo>
                <a:lnTo>
                  <a:pt x="771672" y="357318"/>
                </a:lnTo>
                <a:cubicBezTo>
                  <a:pt x="808770" y="368748"/>
                  <a:pt x="834504" y="403038"/>
                  <a:pt x="834504" y="443010"/>
                </a:cubicBezTo>
                <a:lnTo>
                  <a:pt x="834504" y="848808"/>
                </a:lnTo>
                <a:lnTo>
                  <a:pt x="883098" y="848808"/>
                </a:lnTo>
                <a:moveTo>
                  <a:pt x="377304" y="191485"/>
                </a:moveTo>
                <a:lnTo>
                  <a:pt x="377304" y="271495"/>
                </a:lnTo>
                <a:lnTo>
                  <a:pt x="505908" y="271495"/>
                </a:lnTo>
                <a:lnTo>
                  <a:pt x="505908" y="191550"/>
                </a:lnTo>
                <a:lnTo>
                  <a:pt x="377304" y="191550"/>
                </a:lnTo>
                <a:cubicBezTo>
                  <a:pt x="380178" y="188676"/>
                  <a:pt x="377304" y="188676"/>
                  <a:pt x="377304" y="191550"/>
                </a:cubicBezTo>
                <a:lnTo>
                  <a:pt x="377304" y="191485"/>
                </a:lnTo>
                <a:moveTo>
                  <a:pt x="294420" y="697279"/>
                </a:moveTo>
                <a:lnTo>
                  <a:pt x="294420" y="617334"/>
                </a:lnTo>
                <a:lnTo>
                  <a:pt x="165882" y="617334"/>
                </a:lnTo>
                <a:lnTo>
                  <a:pt x="165882" y="697344"/>
                </a:lnTo>
                <a:lnTo>
                  <a:pt x="294420" y="697344"/>
                </a:lnTo>
                <a:cubicBezTo>
                  <a:pt x="294420" y="700218"/>
                  <a:pt x="294420" y="697344"/>
                  <a:pt x="294420" y="697344"/>
                </a:cubicBezTo>
                <a:lnTo>
                  <a:pt x="294420" y="697279"/>
                </a:lnTo>
                <a:moveTo>
                  <a:pt x="165882" y="485856"/>
                </a:moveTo>
                <a:lnTo>
                  <a:pt x="294420" y="485856"/>
                </a:lnTo>
                <a:lnTo>
                  <a:pt x="294420" y="405912"/>
                </a:lnTo>
                <a:lnTo>
                  <a:pt x="165882" y="405912"/>
                </a:lnTo>
                <a:lnTo>
                  <a:pt x="165882" y="485987"/>
                </a:lnTo>
                <a:lnTo>
                  <a:pt x="165882" y="485856"/>
                </a:lnTo>
                <a:moveTo>
                  <a:pt x="165882" y="271626"/>
                </a:moveTo>
                <a:lnTo>
                  <a:pt x="294420" y="271626"/>
                </a:lnTo>
                <a:lnTo>
                  <a:pt x="294420" y="191485"/>
                </a:lnTo>
                <a:lnTo>
                  <a:pt x="165882" y="191485"/>
                </a:lnTo>
                <a:lnTo>
                  <a:pt x="165882" y="271495"/>
                </a:lnTo>
                <a:lnTo>
                  <a:pt x="165882" y="271626"/>
                </a:lnTo>
                <a:moveTo>
                  <a:pt x="377304" y="403038"/>
                </a:moveTo>
                <a:lnTo>
                  <a:pt x="377304" y="485922"/>
                </a:lnTo>
                <a:lnTo>
                  <a:pt x="505908" y="485922"/>
                </a:lnTo>
                <a:lnTo>
                  <a:pt x="505908" y="402973"/>
                </a:lnTo>
                <a:lnTo>
                  <a:pt x="377304" y="402973"/>
                </a:lnTo>
                <a:cubicBezTo>
                  <a:pt x="380178" y="402973"/>
                  <a:pt x="377304" y="402973"/>
                  <a:pt x="377304" y="402973"/>
                </a:cubicBezTo>
                <a:lnTo>
                  <a:pt x="377304" y="403038"/>
                </a:lnTo>
                <a:moveTo>
                  <a:pt x="508782" y="697344"/>
                </a:moveTo>
                <a:lnTo>
                  <a:pt x="508782" y="617334"/>
                </a:lnTo>
                <a:lnTo>
                  <a:pt x="380113" y="617334"/>
                </a:lnTo>
                <a:lnTo>
                  <a:pt x="380113" y="697344"/>
                </a:lnTo>
                <a:lnTo>
                  <a:pt x="508782" y="697344"/>
                </a:lnTo>
                <a:cubicBezTo>
                  <a:pt x="508782" y="700218"/>
                  <a:pt x="508782" y="697344"/>
                  <a:pt x="508782" y="697344"/>
                </a:cubicBezTo>
                <a:moveTo>
                  <a:pt x="645942" y="791658"/>
                </a:moveTo>
                <a:lnTo>
                  <a:pt x="711648" y="791658"/>
                </a:lnTo>
                <a:lnTo>
                  <a:pt x="711648" y="660180"/>
                </a:lnTo>
                <a:lnTo>
                  <a:pt x="645942" y="660180"/>
                </a:lnTo>
                <a:lnTo>
                  <a:pt x="645942" y="791658"/>
                </a:lnTo>
                <a:moveTo>
                  <a:pt x="645942" y="600222"/>
                </a:moveTo>
                <a:lnTo>
                  <a:pt x="711648" y="600222"/>
                </a:lnTo>
                <a:lnTo>
                  <a:pt x="711648" y="468744"/>
                </a:lnTo>
                <a:lnTo>
                  <a:pt x="645942" y="468744"/>
                </a:lnTo>
                <a:lnTo>
                  <a:pt x="645942" y="600222"/>
                </a:lnTo>
              </a:path>
            </a:pathLst>
          </a:custGeom>
          <a:solidFill>
            <a:srgbClr val="FFFFFF"/>
          </a:solidFill>
          <a:ln w="32658"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矩形 6"/>
          <p:cNvSpPr/>
          <p:nvPr>
            <p:custDataLst>
              <p:tags r:id="rId3"/>
            </p:custDataLst>
          </p:nvPr>
        </p:nvSpPr>
        <p:spPr>
          <a:xfrm>
            <a:off x="694690" y="1091565"/>
            <a:ext cx="3914140" cy="5141595"/>
          </a:xfrm>
          <a:prstGeom prst="rect">
            <a:avLst/>
          </a:prstGeom>
        </p:spPr>
        <p:txBody>
          <a:bodyPr wrap="square" lIns="0" tIns="0" rIns="0" bIns="0">
            <a:noAutofit/>
          </a:bodyPr>
          <a:p>
            <a:pPr algn="l">
              <a:lnSpc>
                <a:spcPct val="200000"/>
              </a:lnSpc>
              <a:spcAft>
                <a:spcPts val="800"/>
              </a:spcAft>
            </a:pPr>
            <a:endParaRPr lang="zh-CN" altLang="en-US" sz="1600" spc="150" dirty="0">
              <a:ln>
                <a:noFill/>
                <a:prstDash val="sysDot"/>
              </a:ln>
              <a:solidFill>
                <a:schemeClr val="tx1">
                  <a:lumMod val="65000"/>
                  <a:lumOff val="3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6" name="矩形 15"/>
          <p:cNvSpPr/>
          <p:nvPr>
            <p:custDataLst>
              <p:tags r:id="rId4"/>
            </p:custDataLst>
          </p:nvPr>
        </p:nvSpPr>
        <p:spPr>
          <a:xfrm>
            <a:off x="0" y="565689"/>
            <a:ext cx="224725" cy="251847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p:cNvPicPr>
            <a:picLocks noChangeAspect="1"/>
          </p:cNvPicPr>
          <p:nvPr/>
        </p:nvPicPr>
        <p:blipFill>
          <a:blip r:embed="rId5"/>
          <a:stretch>
            <a:fillRect/>
          </a:stretch>
        </p:blipFill>
        <p:spPr>
          <a:xfrm>
            <a:off x="4099560" y="971550"/>
            <a:ext cx="3238500" cy="4523740"/>
          </a:xfrm>
          <a:prstGeom prst="rect">
            <a:avLst/>
          </a:prstGeom>
        </p:spPr>
      </p:pic>
    </p:spTree>
    <p:custDataLst>
      <p:tags r:id="rId6"/>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3"/>
          </p:nvPr>
        </p:nvSpPr>
        <p:spPr/>
        <p:txBody>
          <a:bodyPr/>
          <a:p>
            <a:r>
              <a:rPr lang="zh-CN" altLang="en-US"/>
              <a:t>敬请指导！</a:t>
            </a:r>
            <a:endParaRPr lang="zh-CN" altLang="en-US"/>
          </a:p>
        </p:txBody>
      </p:sp>
      <p:sp>
        <p:nvSpPr>
          <p:cNvPr id="3" name="文本占位符 2"/>
          <p:cNvSpPr>
            <a:spLocks noGrp="1"/>
          </p:cNvSpPr>
          <p:nvPr>
            <p:ph type="body" sz="quarter" idx="17"/>
          </p:nvPr>
        </p:nvSpPr>
        <p:spPr/>
        <p:txBody>
          <a:bodyPr/>
          <a:p>
            <a:r>
              <a:rPr lang="zh-CN" altLang="en-US"/>
              <a:t>北京库巴扎信息科技有限公司</a:t>
            </a:r>
            <a:endParaRPr lang="zh-CN" altLang="en-US"/>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idx="14"/>
            <p:custDataLst>
              <p:tags r:id="rId1"/>
            </p:custDataLst>
          </p:nvPr>
        </p:nvSpPr>
        <p:spPr/>
        <p:txBody>
          <a:bodyPr/>
          <a:lstStyle/>
          <a:p>
            <a:r>
              <a:rPr lang="zh-CN" altLang="en-US" dirty="0"/>
              <a:t>采购员下单</a:t>
            </a:r>
            <a:endParaRPr lang="zh-CN" altLang="en-US" dirty="0"/>
          </a:p>
        </p:txBody>
      </p:sp>
      <p:sp>
        <p:nvSpPr>
          <p:cNvPr id="5" name="文本占位符 4"/>
          <p:cNvSpPr>
            <a:spLocks noGrp="1"/>
          </p:cNvSpPr>
          <p:nvPr>
            <p:ph type="body" idx="13"/>
            <p:custDataLst>
              <p:tags r:id="rId2"/>
            </p:custDataLst>
          </p:nvPr>
        </p:nvSpPr>
        <p:spPr/>
        <p:txBody>
          <a:bodyPr/>
          <a:lstStyle/>
          <a:p>
            <a:r>
              <a:rPr lang="zh-CN" altLang="en-US" dirty="0"/>
              <a:t>PART ONE</a:t>
            </a:r>
            <a:endParaRPr lang="zh-CN" altLang="en-US" dirty="0"/>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975779" y="795689"/>
            <a:ext cx="3830536" cy="2944800"/>
          </a:xfrm>
          <a:prstGeom prst="rect">
            <a:avLst/>
          </a:prstGeom>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标题 5"/>
          <p:cNvSpPr>
            <a:spLocks noGrp="1"/>
          </p:cNvSpPr>
          <p:nvPr>
            <p:ph type="title"/>
            <p:custDataLst>
              <p:tags r:id="rId2"/>
            </p:custDataLst>
          </p:nvPr>
        </p:nvSpPr>
        <p:spPr>
          <a:xfrm>
            <a:off x="1453244" y="1467799"/>
            <a:ext cx="2752416" cy="1601723"/>
          </a:xfrm>
        </p:spPr>
        <p:txBody>
          <a:bodyPr lIns="0" tIns="0" rIns="0" bIns="0" anchor="ctr" anchorCtr="0">
            <a:normAutofit/>
          </a:bodyPr>
          <a:lstStyle/>
          <a:p>
            <a:pPr algn="ctr"/>
            <a:r>
              <a:rPr lang="zh-CN" altLang="en-US" sz="3600" dirty="0">
                <a:solidFill>
                  <a:srgbClr val="FFFFFF"/>
                </a:solidFill>
                <a:latin typeface="+mj-ea"/>
                <a:ea typeface="+mj-ea"/>
              </a:rPr>
              <a:t>系统登录</a:t>
            </a:r>
            <a:endParaRPr lang="zh-CN" altLang="en-US" sz="3600" dirty="0">
              <a:solidFill>
                <a:srgbClr val="FFFFFF"/>
              </a:solidFill>
              <a:latin typeface="+mj-ea"/>
              <a:ea typeface="+mj-ea"/>
            </a:endParaRPr>
          </a:p>
        </p:txBody>
      </p:sp>
      <p:sp>
        <p:nvSpPr>
          <p:cNvPr id="3" name="矩形 2"/>
          <p:cNvSpPr/>
          <p:nvPr>
            <p:custDataLst>
              <p:tags r:id="rId3"/>
            </p:custDataLst>
          </p:nvPr>
        </p:nvSpPr>
        <p:spPr>
          <a:xfrm>
            <a:off x="923926" y="4770755"/>
            <a:ext cx="10800715" cy="1445260"/>
          </a:xfrm>
          <a:prstGeom prst="rect">
            <a:avLst/>
          </a:prstGeom>
        </p:spPr>
        <p:txBody>
          <a:bodyPr wrap="square" lIns="0" tIns="0" rIns="0" bIns="0">
            <a:noAutofit/>
          </a:bodyPr>
          <a:lstStyle/>
          <a:p>
            <a:pPr>
              <a:lnSpc>
                <a:spcPct val="250000"/>
              </a:lnSpc>
              <a:spcBef>
                <a:spcPct val="0"/>
              </a:spcBef>
              <a:spcAft>
                <a:spcPct val="0"/>
              </a:spcAft>
            </a:pPr>
            <a:r>
              <a:rPr lang="zh-CN" altLang="en-US" sz="1600" dirty="0">
                <a:ln>
                  <a:noFill/>
                  <a:prstDash val="sysDot"/>
                </a:ln>
                <a:solidFill>
                  <a:schemeClr val="tx2">
                    <a:lumMod val="75000"/>
                    <a:lumOff val="25000"/>
                  </a:schemeClr>
                </a:solidFill>
                <a:latin typeface="+mn-ea"/>
                <a:cs typeface="+mn-ea"/>
              </a:rPr>
              <a:t>网</a:t>
            </a:r>
            <a:r>
              <a:rPr lang="en-US" altLang="zh-CN" sz="1600" dirty="0">
                <a:ln>
                  <a:noFill/>
                  <a:prstDash val="sysDot"/>
                </a:ln>
                <a:solidFill>
                  <a:schemeClr val="tx2">
                    <a:lumMod val="75000"/>
                    <a:lumOff val="25000"/>
                  </a:schemeClr>
                </a:solidFill>
                <a:latin typeface="+mn-ea"/>
                <a:cs typeface="+mn-ea"/>
              </a:rPr>
              <a:t>       </a:t>
            </a:r>
            <a:r>
              <a:rPr lang="zh-CN" altLang="en-US" sz="1600" dirty="0">
                <a:ln>
                  <a:noFill/>
                  <a:prstDash val="sysDot"/>
                </a:ln>
                <a:solidFill>
                  <a:schemeClr val="tx2">
                    <a:lumMod val="75000"/>
                    <a:lumOff val="25000"/>
                  </a:schemeClr>
                </a:solidFill>
                <a:latin typeface="+mn-ea"/>
                <a:cs typeface="+mn-ea"/>
              </a:rPr>
              <a:t>址：https://wxclgl.seu.edu.cn</a:t>
            </a:r>
            <a:endParaRPr lang="zh-CN" altLang="en-US" sz="1600" dirty="0">
              <a:ln>
                <a:noFill/>
                <a:prstDash val="sysDot"/>
              </a:ln>
              <a:solidFill>
                <a:schemeClr val="tx2">
                  <a:lumMod val="75000"/>
                  <a:lumOff val="25000"/>
                </a:schemeClr>
              </a:solidFill>
              <a:latin typeface="+mn-ea"/>
              <a:cs typeface="+mn-ea"/>
            </a:endParaRPr>
          </a:p>
          <a:p>
            <a:pPr>
              <a:lnSpc>
                <a:spcPct val="250000"/>
              </a:lnSpc>
              <a:spcBef>
                <a:spcPct val="0"/>
              </a:spcBef>
              <a:spcAft>
                <a:spcPct val="0"/>
              </a:spcAft>
            </a:pPr>
            <a:r>
              <a:rPr lang="zh-CN" altLang="en-US" sz="1600" dirty="0">
                <a:ln>
                  <a:noFill/>
                  <a:prstDash val="sysDot"/>
                </a:ln>
                <a:solidFill>
                  <a:schemeClr val="tx2">
                    <a:lumMod val="75000"/>
                    <a:lumOff val="25000"/>
                  </a:schemeClr>
                </a:solidFill>
                <a:latin typeface="+mn-ea"/>
                <a:cs typeface="+mn-ea"/>
              </a:rPr>
              <a:t>账号密码：统一身份认证账号密码</a:t>
            </a:r>
            <a:endParaRPr lang="zh-CN" altLang="en-US" sz="1600" dirty="0">
              <a:ln>
                <a:noFill/>
                <a:prstDash val="sysDot"/>
              </a:ln>
              <a:solidFill>
                <a:schemeClr val="tx2">
                  <a:lumMod val="75000"/>
                  <a:lumOff val="25000"/>
                </a:schemeClr>
              </a:solidFill>
              <a:latin typeface="+mn-ea"/>
              <a:cs typeface="+mn-ea"/>
            </a:endParaRPr>
          </a:p>
        </p:txBody>
      </p:sp>
      <p:sp>
        <p:nvSpPr>
          <p:cNvPr id="4" name="矩形 3"/>
          <p:cNvSpPr/>
          <p:nvPr>
            <p:custDataLst>
              <p:tags r:id="rId4"/>
            </p:custDataLst>
          </p:nvPr>
        </p:nvSpPr>
        <p:spPr>
          <a:xfrm>
            <a:off x="923926" y="3926205"/>
            <a:ext cx="10800715" cy="730250"/>
          </a:xfrm>
          <a:prstGeom prst="rect">
            <a:avLst/>
          </a:prstGeom>
          <a:noFill/>
        </p:spPr>
        <p:txBody>
          <a:bodyPr wrap="square" lIns="0" tIns="0" rIns="0" bIns="0" rtlCol="0" anchor="b">
            <a:noAutofit/>
          </a:bodyPr>
          <a:lstStyle/>
          <a:p>
            <a:pPr>
              <a:spcBef>
                <a:spcPct val="0"/>
              </a:spcBef>
              <a:spcAft>
                <a:spcPct val="0"/>
              </a:spcAft>
            </a:pPr>
            <a:r>
              <a:rPr lang="zh-CN" altLang="en-US" sz="2400" b="1">
                <a:solidFill>
                  <a:schemeClr val="tx2">
                    <a:lumMod val="75000"/>
                    <a:lumOff val="25000"/>
                  </a:schemeClr>
                </a:solidFill>
                <a:sym typeface="+mn-ea"/>
              </a:rPr>
              <a:t>电脑端登录（推荐使用</a:t>
            </a:r>
            <a:r>
              <a:rPr lang="zh-CN" altLang="en-US" sz="2400" b="1">
                <a:solidFill>
                  <a:schemeClr val="tx2">
                    <a:lumMod val="75000"/>
                    <a:lumOff val="25000"/>
                  </a:schemeClr>
                </a:solidFill>
                <a:sym typeface="+mn-ea"/>
              </a:rPr>
              <a:t>Google、360(极速模式下)浏览器）</a:t>
            </a:r>
            <a:endParaRPr lang="zh-CN" altLang="en-US" sz="2400" b="1" dirty="0">
              <a:solidFill>
                <a:schemeClr val="tx2">
                  <a:lumMod val="75000"/>
                  <a:lumOff val="25000"/>
                </a:schemeClr>
              </a:solidFill>
              <a:latin typeface="+mn-ea"/>
              <a:cs typeface="+mn-ea"/>
              <a:sym typeface="+mn-ea"/>
            </a:endParaRPr>
          </a:p>
        </p:txBody>
      </p:sp>
      <p:pic>
        <p:nvPicPr>
          <p:cNvPr id="7" name="图片 6"/>
          <p:cNvPicPr>
            <a:picLocks noChangeAspect="1"/>
          </p:cNvPicPr>
          <p:nvPr/>
        </p:nvPicPr>
        <p:blipFill>
          <a:blip r:embed="rId5"/>
          <a:stretch>
            <a:fillRect/>
          </a:stretch>
        </p:blipFill>
        <p:spPr>
          <a:xfrm>
            <a:off x="4806315" y="805815"/>
            <a:ext cx="6344920" cy="2962275"/>
          </a:xfrm>
          <a:prstGeom prst="rect">
            <a:avLst/>
          </a:prstGeom>
        </p:spPr>
      </p:pic>
    </p:spTree>
    <p:custDataLst>
      <p:tags r:id="rId6"/>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custDataLst>
              <p:tags r:id="rId1"/>
            </p:custDataLst>
          </p:nvPr>
        </p:nvSpPr>
        <p:spPr>
          <a:xfrm>
            <a:off x="695960" y="2345055"/>
            <a:ext cx="3403600" cy="1938655"/>
          </a:xfrm>
          <a:prstGeom prst="rect">
            <a:avLst/>
          </a:prstGeom>
        </p:spPr>
        <p:txBody>
          <a:bodyPr wrap="square" lIns="0" tIns="0" rIns="0" bIns="0">
            <a:noAutofit/>
          </a:bodyPr>
          <a:lstStyle/>
          <a:p>
            <a:pPr>
              <a:lnSpc>
                <a:spcPct val="150000"/>
              </a:lnSpc>
              <a:spcBef>
                <a:spcPct val="0"/>
              </a:spcBef>
              <a:spcAft>
                <a:spcPct val="0"/>
              </a:spcAft>
            </a:pPr>
            <a:endParaRPr lang="zh-CN" altLang="en-US" sz="1600" dirty="0">
              <a:ln>
                <a:noFill/>
                <a:prstDash val="sysDot"/>
              </a:ln>
              <a:solidFill>
                <a:schemeClr val="tx1">
                  <a:lumMod val="85000"/>
                  <a:lumOff val="15000"/>
                </a:schemeClr>
              </a:solidFill>
              <a:latin typeface="+mn-ea"/>
              <a:cs typeface="+mn-ea"/>
            </a:endParaRPr>
          </a:p>
          <a:p>
            <a:pPr marL="285750" indent="-285750">
              <a:buFont typeface="Arial" panose="020B0604020202020204" pitchFamily="34" charset="0"/>
              <a:buChar char="•"/>
            </a:pPr>
            <a:r>
              <a:rPr lang="zh-CN" altLang="en-US" sz="1600">
                <a:sym typeface="+mn-ea"/>
              </a:rPr>
              <a:t>点击【采购商城】进入商城选购所需商品</a:t>
            </a:r>
            <a:endParaRPr lang="zh-CN" altLang="en-US" sz="1600"/>
          </a:p>
          <a:p>
            <a:pPr marL="285750" indent="-285750">
              <a:buFont typeface="Arial" panose="020B0604020202020204" pitchFamily="34" charset="0"/>
              <a:buChar char="•"/>
            </a:pPr>
            <a:endParaRPr lang="zh-CN" altLang="en-US" sz="1600"/>
          </a:p>
          <a:p>
            <a:pPr marL="285750" indent="-285750">
              <a:buFont typeface="Arial" panose="020B0604020202020204" pitchFamily="34" charset="0"/>
              <a:buChar char="•"/>
            </a:pPr>
            <a:r>
              <a:rPr lang="zh-CN" altLang="en-US" sz="1600">
                <a:sym typeface="+mn-ea"/>
              </a:rPr>
              <a:t>智能匹配搜索，快速检索</a:t>
            </a:r>
            <a:endParaRPr lang="zh-CN" altLang="en-US" sz="1600"/>
          </a:p>
          <a:p>
            <a:pPr marL="285750" indent="-285750">
              <a:buFont typeface="Arial" panose="020B0604020202020204" pitchFamily="34" charset="0"/>
              <a:buChar char="•"/>
            </a:pPr>
            <a:endParaRPr lang="zh-CN" altLang="en-US" sz="1600"/>
          </a:p>
          <a:p>
            <a:pPr marL="285750" indent="-285750">
              <a:buFont typeface="Arial" panose="020B0604020202020204" pitchFamily="34" charset="0"/>
              <a:buChar char="•"/>
            </a:pPr>
            <a:r>
              <a:rPr lang="zh-CN" altLang="en-US" sz="1600">
                <a:sym typeface="+mn-ea"/>
              </a:rPr>
              <a:t>搜索商品并加入购物车后，直接在购物车勾选下单</a:t>
            </a:r>
            <a:endParaRPr lang="zh-CN" altLang="en-US" sz="1600"/>
          </a:p>
          <a:p>
            <a:pPr>
              <a:lnSpc>
                <a:spcPct val="150000"/>
              </a:lnSpc>
              <a:spcBef>
                <a:spcPct val="0"/>
              </a:spcBef>
              <a:spcAft>
                <a:spcPct val="0"/>
              </a:spcAft>
            </a:pPr>
            <a:endParaRPr lang="zh-CN" altLang="en-US" sz="1600" dirty="0">
              <a:ln>
                <a:noFill/>
                <a:prstDash val="sysDot"/>
              </a:ln>
              <a:solidFill>
                <a:schemeClr val="tx1">
                  <a:lumMod val="85000"/>
                  <a:lumOff val="15000"/>
                </a:schemeClr>
              </a:solidFill>
              <a:latin typeface="+mn-ea"/>
              <a:cs typeface="+mn-ea"/>
            </a:endParaRPr>
          </a:p>
        </p:txBody>
      </p:sp>
      <p:sp>
        <p:nvSpPr>
          <p:cNvPr id="16" name="矩形 15"/>
          <p:cNvSpPr/>
          <p:nvPr>
            <p:custDataLst>
              <p:tags r:id="rId2"/>
            </p:custDataLst>
          </p:nvPr>
        </p:nvSpPr>
        <p:spPr>
          <a:xfrm>
            <a:off x="0" y="565689"/>
            <a:ext cx="224725" cy="251847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5"/>
          <p:cNvSpPr>
            <a:spLocks noGrp="1"/>
          </p:cNvSpPr>
          <p:nvPr>
            <p:ph type="title"/>
            <p:custDataLst>
              <p:tags r:id="rId3"/>
            </p:custDataLst>
          </p:nvPr>
        </p:nvSpPr>
        <p:spPr>
          <a:xfrm>
            <a:off x="695960" y="1198497"/>
            <a:ext cx="3403600" cy="1252855"/>
          </a:xfrm>
        </p:spPr>
        <p:txBody>
          <a:bodyPr anchor="ctr" anchorCtr="0">
            <a:normAutofit/>
          </a:bodyPr>
          <a:lstStyle/>
          <a:p>
            <a:pPr algn="l"/>
            <a:r>
              <a:rPr lang="zh-CN" altLang="en-US" sz="3600" dirty="0"/>
              <a:t>线上集中采购</a:t>
            </a:r>
            <a:endParaRPr lang="zh-CN" altLang="en-US" sz="3600" dirty="0"/>
          </a:p>
        </p:txBody>
      </p:sp>
      <p:pic>
        <p:nvPicPr>
          <p:cNvPr id="2" name="图片 1"/>
          <p:cNvPicPr>
            <a:picLocks noChangeAspect="1"/>
          </p:cNvPicPr>
          <p:nvPr/>
        </p:nvPicPr>
        <p:blipFill>
          <a:blip r:embed="rId4"/>
          <a:stretch>
            <a:fillRect/>
          </a:stretch>
        </p:blipFill>
        <p:spPr>
          <a:xfrm>
            <a:off x="4666615" y="901065"/>
            <a:ext cx="7082790" cy="1090930"/>
          </a:xfrm>
          <a:prstGeom prst="rect">
            <a:avLst/>
          </a:prstGeom>
        </p:spPr>
      </p:pic>
      <p:pic>
        <p:nvPicPr>
          <p:cNvPr id="3" name="图片 2"/>
          <p:cNvPicPr>
            <a:picLocks noChangeAspect="1"/>
          </p:cNvPicPr>
          <p:nvPr/>
        </p:nvPicPr>
        <p:blipFill>
          <a:blip r:embed="rId5"/>
          <a:stretch>
            <a:fillRect/>
          </a:stretch>
        </p:blipFill>
        <p:spPr>
          <a:xfrm>
            <a:off x="4343400" y="1841500"/>
            <a:ext cx="7055485" cy="3518535"/>
          </a:xfrm>
          <a:prstGeom prst="rect">
            <a:avLst/>
          </a:prstGeom>
        </p:spPr>
      </p:pic>
      <p:cxnSp>
        <p:nvCxnSpPr>
          <p:cNvPr id="5" name="直接箭头连接符 4"/>
          <p:cNvCxnSpPr/>
          <p:nvPr/>
        </p:nvCxnSpPr>
        <p:spPr>
          <a:xfrm flipH="1">
            <a:off x="8888730" y="1252855"/>
            <a:ext cx="953135" cy="95313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pic>
        <p:nvPicPr>
          <p:cNvPr id="10" name="图片 9"/>
          <p:cNvPicPr>
            <a:picLocks noChangeAspect="1"/>
          </p:cNvPicPr>
          <p:nvPr/>
        </p:nvPicPr>
        <p:blipFill>
          <a:blip r:embed="rId6"/>
          <a:srcRect l="701" t="23741"/>
          <a:stretch>
            <a:fillRect/>
          </a:stretch>
        </p:blipFill>
        <p:spPr>
          <a:xfrm>
            <a:off x="4176395" y="3429000"/>
            <a:ext cx="7853045" cy="3077845"/>
          </a:xfrm>
          <a:prstGeom prst="rect">
            <a:avLst/>
          </a:prstGeom>
        </p:spPr>
      </p:pic>
      <p:cxnSp>
        <p:nvCxnSpPr>
          <p:cNvPr id="9" name="直接箭头连接符 8"/>
          <p:cNvCxnSpPr/>
          <p:nvPr/>
        </p:nvCxnSpPr>
        <p:spPr>
          <a:xfrm>
            <a:off x="9029700" y="2797175"/>
            <a:ext cx="1100455" cy="184404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Tree>
    <p:custDataLst>
      <p:tags r:id="rId7"/>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1"/>
            </p:custDataLst>
          </p:nvPr>
        </p:nvSpPr>
        <p:spPr>
          <a:xfrm>
            <a:off x="0" y="565689"/>
            <a:ext cx="224725" cy="251847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5"/>
          <p:cNvSpPr>
            <a:spLocks noGrp="1"/>
          </p:cNvSpPr>
          <p:nvPr>
            <p:ph type="title"/>
            <p:custDataLst>
              <p:tags r:id="rId2"/>
            </p:custDataLst>
          </p:nvPr>
        </p:nvSpPr>
        <p:spPr>
          <a:xfrm>
            <a:off x="1141095" y="228217"/>
            <a:ext cx="3403600" cy="1252855"/>
          </a:xfrm>
        </p:spPr>
        <p:txBody>
          <a:bodyPr anchor="ctr" anchorCtr="0">
            <a:normAutofit/>
          </a:bodyPr>
          <a:lstStyle/>
          <a:p>
            <a:pPr algn="l"/>
            <a:r>
              <a:rPr lang="zh-CN" altLang="en-US" sz="3600" dirty="0"/>
              <a:t>订单提交</a:t>
            </a:r>
            <a:endParaRPr lang="zh-CN" altLang="en-US" sz="3600" dirty="0"/>
          </a:p>
        </p:txBody>
      </p:sp>
      <p:sp>
        <p:nvSpPr>
          <p:cNvPr id="4" name="矩形 3"/>
          <p:cNvSpPr/>
          <p:nvPr>
            <p:custDataLst>
              <p:tags r:id="rId3"/>
            </p:custDataLst>
          </p:nvPr>
        </p:nvSpPr>
        <p:spPr>
          <a:xfrm>
            <a:off x="599440" y="1161415"/>
            <a:ext cx="10974705" cy="4566920"/>
          </a:xfrm>
          <a:prstGeom prst="rect">
            <a:avLst/>
          </a:prstGeom>
        </p:spPr>
        <p:txBody>
          <a:bodyPr wrap="square" lIns="0" tIns="0" rIns="0" bIns="0">
            <a:noAutofit/>
          </a:bodyPr>
          <a:p>
            <a:pPr>
              <a:lnSpc>
                <a:spcPct val="200000"/>
              </a:lnSpc>
              <a:spcBef>
                <a:spcPct val="0"/>
              </a:spcBef>
              <a:spcAft>
                <a:spcPct val="0"/>
              </a:spcAft>
            </a:pPr>
            <a:r>
              <a:rPr 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1.</a:t>
            </a:r>
            <a:r>
              <a:rPr lang="zh-CN" alt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【收货人信息】：</a:t>
            </a:r>
            <a:r>
              <a:rPr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点击“新增地址”按钮可进行收货信息的填写。</a:t>
            </a:r>
            <a:endParaRPr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algn="l">
              <a:lnSpc>
                <a:spcPct val="200000"/>
              </a:lnSpc>
              <a:spcAft>
                <a:spcPts val="800"/>
              </a:spcAft>
            </a:pPr>
            <a:r>
              <a:rPr 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2.</a:t>
            </a:r>
            <a:r>
              <a:rPr lang="zh-CN" alt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经费卡信息</a:t>
            </a:r>
            <a:r>
              <a:rPr lang="zh-CN"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用户可选择使用本人经费或者使用他人经费。如果当前登录用户名下有可用经费项目，点击“使用本人经费”后，系统将订单与项目进行绑定；如果当前登录用户名下没有可用经费项目，“点击使用他人经费”，选择校内任意名下有经费项目的负责人对订单进行经费负责人的绑定。（此处可选择项目持有人，也可以选择被授权审批人），生成订单后，该项目负责人会对订单进行审核并选择该笔订单所使用的项目经费。</a:t>
            </a:r>
            <a:endParaRPr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algn="l">
              <a:lnSpc>
                <a:spcPct val="200000"/>
              </a:lnSpc>
              <a:spcAft>
                <a:spcPts val="800"/>
              </a:spcAft>
            </a:pPr>
            <a:r>
              <a:rPr 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3.</a:t>
            </a:r>
            <a:r>
              <a:rPr lang="zh-CN" alt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订单需要指定验收人验收，可在提交时添加指定也可以提前维护。</a:t>
            </a:r>
            <a:endParaRPr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algn="l">
              <a:lnSpc>
                <a:spcPct val="200000"/>
              </a:lnSpc>
              <a:spcAft>
                <a:spcPts val="800"/>
              </a:spcAft>
            </a:pPr>
            <a:r>
              <a:rPr 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4.点击“提交申请”按钮完成采购订单的提交</a:t>
            </a:r>
            <a:r>
              <a:rPr lang="zh-CN" alt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a:lnSpc>
                <a:spcPct val="150000"/>
              </a:lnSpc>
              <a:spcBef>
                <a:spcPct val="0"/>
              </a:spcBef>
              <a:spcAft>
                <a:spcPct val="0"/>
              </a:spcAft>
            </a:pPr>
            <a:endParaRPr lang="zh-CN" altLang="en-US" sz="1600" dirty="0">
              <a:ln>
                <a:noFill/>
                <a:prstDash val="sysDot"/>
              </a:ln>
              <a:solidFill>
                <a:schemeClr val="tx1">
                  <a:lumMod val="85000"/>
                  <a:lumOff val="15000"/>
                </a:schemeClr>
              </a:solidFill>
              <a:latin typeface="+mn-ea"/>
              <a:cs typeface="+mn-ea"/>
            </a:endParaRPr>
          </a:p>
        </p:txBody>
      </p:sp>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053195" y="805180"/>
            <a:ext cx="2027555" cy="549275"/>
          </a:xfrm>
        </p:spPr>
        <p:txBody>
          <a:bodyPr>
            <a:normAutofit fontScale="90000"/>
          </a:bodyPr>
          <a:lstStyle/>
          <a:p>
            <a:r>
              <a:rPr lang="zh-CN" altLang="en-US"/>
              <a:t>订单提交</a:t>
            </a:r>
            <a:endParaRPr lang="zh-CN" altLang="en-US"/>
          </a:p>
        </p:txBody>
      </p:sp>
      <p:sp>
        <p:nvSpPr>
          <p:cNvPr id="31" name="图形 28" descr="343439383331313b343532303032333bc6f3d2b5bcf2bde9"/>
          <p:cNvSpPr/>
          <p:nvPr>
            <p:custDataLst>
              <p:tags r:id="rId2"/>
            </p:custDataLst>
          </p:nvPr>
        </p:nvSpPr>
        <p:spPr>
          <a:xfrm>
            <a:off x="1087513" y="3695403"/>
            <a:ext cx="239351" cy="239351"/>
          </a:xfrm>
          <a:custGeom>
            <a:avLst/>
            <a:gdLst>
              <a:gd name="connsiteX0" fmla="*/ 883098 w 914400"/>
              <a:gd name="connsiteY0" fmla="*/ 848808 h 914400"/>
              <a:gd name="connsiteX1" fmla="*/ 914514 w 914400"/>
              <a:gd name="connsiteY1" fmla="*/ 883098 h 914400"/>
              <a:gd name="connsiteX2" fmla="*/ 883098 w 914400"/>
              <a:gd name="connsiteY2" fmla="*/ 914514 h 914400"/>
              <a:gd name="connsiteX3" fmla="*/ 31465 w 914400"/>
              <a:gd name="connsiteY3" fmla="*/ 914514 h 914400"/>
              <a:gd name="connsiteX4" fmla="*/ 114 w 914400"/>
              <a:gd name="connsiteY4" fmla="*/ 880224 h 914400"/>
              <a:gd name="connsiteX5" fmla="*/ 31530 w 914400"/>
              <a:gd name="connsiteY5" fmla="*/ 848808 h 914400"/>
              <a:gd name="connsiteX6" fmla="*/ 80124 w 914400"/>
              <a:gd name="connsiteY6" fmla="*/ 848808 h 914400"/>
              <a:gd name="connsiteX7" fmla="*/ 80124 w 914400"/>
              <a:gd name="connsiteY7" fmla="*/ 45834 h 914400"/>
              <a:gd name="connsiteX8" fmla="*/ 125844 w 914400"/>
              <a:gd name="connsiteY8" fmla="*/ 114 h 914400"/>
              <a:gd name="connsiteX9" fmla="*/ 545880 w 914400"/>
              <a:gd name="connsiteY9" fmla="*/ 114 h 914400"/>
              <a:gd name="connsiteX10" fmla="*/ 591600 w 914400"/>
              <a:gd name="connsiteY10" fmla="*/ 45834 h 914400"/>
              <a:gd name="connsiteX11" fmla="*/ 591600 w 914400"/>
              <a:gd name="connsiteY11" fmla="*/ 300168 h 914400"/>
              <a:gd name="connsiteX12" fmla="*/ 771672 w 914400"/>
              <a:gd name="connsiteY12" fmla="*/ 357318 h 914400"/>
              <a:gd name="connsiteX13" fmla="*/ 834504 w 914400"/>
              <a:gd name="connsiteY13" fmla="*/ 443010 h 914400"/>
              <a:gd name="connsiteX14" fmla="*/ 834504 w 914400"/>
              <a:gd name="connsiteY14" fmla="*/ 848808 h 914400"/>
              <a:gd name="connsiteX15" fmla="*/ 883098 w 914400"/>
              <a:gd name="connsiteY15" fmla="*/ 848808 h 914400"/>
              <a:gd name="connsiteX16" fmla="*/ 377304 w 914400"/>
              <a:gd name="connsiteY16" fmla="*/ 191485 h 914400"/>
              <a:gd name="connsiteX17" fmla="*/ 377304 w 914400"/>
              <a:gd name="connsiteY17" fmla="*/ 271495 h 914400"/>
              <a:gd name="connsiteX18" fmla="*/ 505908 w 914400"/>
              <a:gd name="connsiteY18" fmla="*/ 271495 h 914400"/>
              <a:gd name="connsiteX19" fmla="*/ 505908 w 914400"/>
              <a:gd name="connsiteY19" fmla="*/ 191550 h 914400"/>
              <a:gd name="connsiteX20" fmla="*/ 377304 w 914400"/>
              <a:gd name="connsiteY20" fmla="*/ 191550 h 914400"/>
              <a:gd name="connsiteX21" fmla="*/ 377304 w 914400"/>
              <a:gd name="connsiteY21" fmla="*/ 191550 h 914400"/>
              <a:gd name="connsiteX22" fmla="*/ 377304 w 914400"/>
              <a:gd name="connsiteY22" fmla="*/ 191485 h 914400"/>
              <a:gd name="connsiteX23" fmla="*/ 294420 w 914400"/>
              <a:gd name="connsiteY23" fmla="*/ 697279 h 914400"/>
              <a:gd name="connsiteX24" fmla="*/ 294420 w 914400"/>
              <a:gd name="connsiteY24" fmla="*/ 617334 h 914400"/>
              <a:gd name="connsiteX25" fmla="*/ 165882 w 914400"/>
              <a:gd name="connsiteY25" fmla="*/ 617334 h 914400"/>
              <a:gd name="connsiteX26" fmla="*/ 165882 w 914400"/>
              <a:gd name="connsiteY26" fmla="*/ 697344 h 914400"/>
              <a:gd name="connsiteX27" fmla="*/ 294420 w 914400"/>
              <a:gd name="connsiteY27" fmla="*/ 697344 h 914400"/>
              <a:gd name="connsiteX28" fmla="*/ 294420 w 914400"/>
              <a:gd name="connsiteY28" fmla="*/ 697344 h 914400"/>
              <a:gd name="connsiteX29" fmla="*/ 294420 w 914400"/>
              <a:gd name="connsiteY29" fmla="*/ 697279 h 914400"/>
              <a:gd name="connsiteX30" fmla="*/ 165882 w 914400"/>
              <a:gd name="connsiteY30" fmla="*/ 485856 h 914400"/>
              <a:gd name="connsiteX31" fmla="*/ 294420 w 914400"/>
              <a:gd name="connsiteY31" fmla="*/ 485856 h 914400"/>
              <a:gd name="connsiteX32" fmla="*/ 294420 w 914400"/>
              <a:gd name="connsiteY32" fmla="*/ 405912 h 914400"/>
              <a:gd name="connsiteX33" fmla="*/ 165882 w 914400"/>
              <a:gd name="connsiteY33" fmla="*/ 405912 h 914400"/>
              <a:gd name="connsiteX34" fmla="*/ 165882 w 914400"/>
              <a:gd name="connsiteY34" fmla="*/ 485987 h 914400"/>
              <a:gd name="connsiteX35" fmla="*/ 165882 w 914400"/>
              <a:gd name="connsiteY35" fmla="*/ 485856 h 914400"/>
              <a:gd name="connsiteX36" fmla="*/ 165882 w 914400"/>
              <a:gd name="connsiteY36" fmla="*/ 271626 h 914400"/>
              <a:gd name="connsiteX37" fmla="*/ 294420 w 914400"/>
              <a:gd name="connsiteY37" fmla="*/ 271626 h 914400"/>
              <a:gd name="connsiteX38" fmla="*/ 294420 w 914400"/>
              <a:gd name="connsiteY38" fmla="*/ 191485 h 914400"/>
              <a:gd name="connsiteX39" fmla="*/ 165882 w 914400"/>
              <a:gd name="connsiteY39" fmla="*/ 191485 h 914400"/>
              <a:gd name="connsiteX40" fmla="*/ 165882 w 914400"/>
              <a:gd name="connsiteY40" fmla="*/ 271495 h 914400"/>
              <a:gd name="connsiteX41" fmla="*/ 165882 w 914400"/>
              <a:gd name="connsiteY41" fmla="*/ 271626 h 914400"/>
              <a:gd name="connsiteX42" fmla="*/ 377304 w 914400"/>
              <a:gd name="connsiteY42" fmla="*/ 403038 h 914400"/>
              <a:gd name="connsiteX43" fmla="*/ 377304 w 914400"/>
              <a:gd name="connsiteY43" fmla="*/ 485922 h 914400"/>
              <a:gd name="connsiteX44" fmla="*/ 505908 w 914400"/>
              <a:gd name="connsiteY44" fmla="*/ 485922 h 914400"/>
              <a:gd name="connsiteX45" fmla="*/ 505908 w 914400"/>
              <a:gd name="connsiteY45" fmla="*/ 402973 h 914400"/>
              <a:gd name="connsiteX46" fmla="*/ 377304 w 914400"/>
              <a:gd name="connsiteY46" fmla="*/ 402973 h 914400"/>
              <a:gd name="connsiteX47" fmla="*/ 377304 w 914400"/>
              <a:gd name="connsiteY47" fmla="*/ 402973 h 914400"/>
              <a:gd name="connsiteX48" fmla="*/ 377304 w 914400"/>
              <a:gd name="connsiteY48" fmla="*/ 403038 h 914400"/>
              <a:gd name="connsiteX49" fmla="*/ 508782 w 914400"/>
              <a:gd name="connsiteY49" fmla="*/ 697344 h 914400"/>
              <a:gd name="connsiteX50" fmla="*/ 508782 w 914400"/>
              <a:gd name="connsiteY50" fmla="*/ 617334 h 914400"/>
              <a:gd name="connsiteX51" fmla="*/ 380113 w 914400"/>
              <a:gd name="connsiteY51" fmla="*/ 617334 h 914400"/>
              <a:gd name="connsiteX52" fmla="*/ 380113 w 914400"/>
              <a:gd name="connsiteY52" fmla="*/ 697344 h 914400"/>
              <a:gd name="connsiteX53" fmla="*/ 508782 w 914400"/>
              <a:gd name="connsiteY53" fmla="*/ 697344 h 914400"/>
              <a:gd name="connsiteX54" fmla="*/ 508782 w 914400"/>
              <a:gd name="connsiteY54" fmla="*/ 697344 h 914400"/>
              <a:gd name="connsiteX55" fmla="*/ 645942 w 914400"/>
              <a:gd name="connsiteY55" fmla="*/ 791658 h 914400"/>
              <a:gd name="connsiteX56" fmla="*/ 711648 w 914400"/>
              <a:gd name="connsiteY56" fmla="*/ 791658 h 914400"/>
              <a:gd name="connsiteX57" fmla="*/ 711648 w 914400"/>
              <a:gd name="connsiteY57" fmla="*/ 660180 h 914400"/>
              <a:gd name="connsiteX58" fmla="*/ 645942 w 914400"/>
              <a:gd name="connsiteY58" fmla="*/ 660180 h 914400"/>
              <a:gd name="connsiteX59" fmla="*/ 645942 w 914400"/>
              <a:gd name="connsiteY59" fmla="*/ 791658 h 914400"/>
              <a:gd name="connsiteX60" fmla="*/ 645942 w 914400"/>
              <a:gd name="connsiteY60" fmla="*/ 600222 h 914400"/>
              <a:gd name="connsiteX61" fmla="*/ 711648 w 914400"/>
              <a:gd name="connsiteY61" fmla="*/ 600222 h 914400"/>
              <a:gd name="connsiteX62" fmla="*/ 711648 w 914400"/>
              <a:gd name="connsiteY62" fmla="*/ 468744 h 914400"/>
              <a:gd name="connsiteX63" fmla="*/ 645942 w 914400"/>
              <a:gd name="connsiteY63" fmla="*/ 468744 h 914400"/>
              <a:gd name="connsiteX64" fmla="*/ 645942 w 914400"/>
              <a:gd name="connsiteY64" fmla="*/ 60022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914400" h="914400">
                <a:moveTo>
                  <a:pt x="883098" y="848808"/>
                </a:moveTo>
                <a:cubicBezTo>
                  <a:pt x="900210" y="848808"/>
                  <a:pt x="914514" y="863047"/>
                  <a:pt x="914514" y="883098"/>
                </a:cubicBezTo>
                <a:cubicBezTo>
                  <a:pt x="914338" y="900374"/>
                  <a:pt x="900374" y="914338"/>
                  <a:pt x="883098" y="914514"/>
                </a:cubicBezTo>
                <a:lnTo>
                  <a:pt x="31465" y="914514"/>
                </a:lnTo>
                <a:cubicBezTo>
                  <a:pt x="14483" y="914514"/>
                  <a:pt x="114" y="900210"/>
                  <a:pt x="114" y="880224"/>
                </a:cubicBezTo>
                <a:cubicBezTo>
                  <a:pt x="114" y="863047"/>
                  <a:pt x="14418" y="848808"/>
                  <a:pt x="31530" y="848808"/>
                </a:cubicBezTo>
                <a:lnTo>
                  <a:pt x="80124" y="848808"/>
                </a:lnTo>
                <a:lnTo>
                  <a:pt x="80124" y="45834"/>
                </a:lnTo>
                <a:cubicBezTo>
                  <a:pt x="80124" y="20100"/>
                  <a:pt x="100110" y="114"/>
                  <a:pt x="125844" y="114"/>
                </a:cubicBezTo>
                <a:lnTo>
                  <a:pt x="545880" y="114"/>
                </a:lnTo>
                <a:cubicBezTo>
                  <a:pt x="571614" y="114"/>
                  <a:pt x="591600" y="20100"/>
                  <a:pt x="591600" y="45834"/>
                </a:cubicBezTo>
                <a:lnTo>
                  <a:pt x="591600" y="300168"/>
                </a:lnTo>
                <a:lnTo>
                  <a:pt x="771672" y="357318"/>
                </a:lnTo>
                <a:cubicBezTo>
                  <a:pt x="808770" y="368748"/>
                  <a:pt x="834504" y="403038"/>
                  <a:pt x="834504" y="443010"/>
                </a:cubicBezTo>
                <a:lnTo>
                  <a:pt x="834504" y="848808"/>
                </a:lnTo>
                <a:lnTo>
                  <a:pt x="883098" y="848808"/>
                </a:lnTo>
                <a:moveTo>
                  <a:pt x="377304" y="191485"/>
                </a:moveTo>
                <a:lnTo>
                  <a:pt x="377304" y="271495"/>
                </a:lnTo>
                <a:lnTo>
                  <a:pt x="505908" y="271495"/>
                </a:lnTo>
                <a:lnTo>
                  <a:pt x="505908" y="191550"/>
                </a:lnTo>
                <a:lnTo>
                  <a:pt x="377304" y="191550"/>
                </a:lnTo>
                <a:cubicBezTo>
                  <a:pt x="380178" y="188676"/>
                  <a:pt x="377304" y="188676"/>
                  <a:pt x="377304" y="191550"/>
                </a:cubicBezTo>
                <a:lnTo>
                  <a:pt x="377304" y="191485"/>
                </a:lnTo>
                <a:moveTo>
                  <a:pt x="294420" y="697279"/>
                </a:moveTo>
                <a:lnTo>
                  <a:pt x="294420" y="617334"/>
                </a:lnTo>
                <a:lnTo>
                  <a:pt x="165882" y="617334"/>
                </a:lnTo>
                <a:lnTo>
                  <a:pt x="165882" y="697344"/>
                </a:lnTo>
                <a:lnTo>
                  <a:pt x="294420" y="697344"/>
                </a:lnTo>
                <a:cubicBezTo>
                  <a:pt x="294420" y="700218"/>
                  <a:pt x="294420" y="697344"/>
                  <a:pt x="294420" y="697344"/>
                </a:cubicBezTo>
                <a:lnTo>
                  <a:pt x="294420" y="697279"/>
                </a:lnTo>
                <a:moveTo>
                  <a:pt x="165882" y="485856"/>
                </a:moveTo>
                <a:lnTo>
                  <a:pt x="294420" y="485856"/>
                </a:lnTo>
                <a:lnTo>
                  <a:pt x="294420" y="405912"/>
                </a:lnTo>
                <a:lnTo>
                  <a:pt x="165882" y="405912"/>
                </a:lnTo>
                <a:lnTo>
                  <a:pt x="165882" y="485987"/>
                </a:lnTo>
                <a:lnTo>
                  <a:pt x="165882" y="485856"/>
                </a:lnTo>
                <a:moveTo>
                  <a:pt x="165882" y="271626"/>
                </a:moveTo>
                <a:lnTo>
                  <a:pt x="294420" y="271626"/>
                </a:lnTo>
                <a:lnTo>
                  <a:pt x="294420" y="191485"/>
                </a:lnTo>
                <a:lnTo>
                  <a:pt x="165882" y="191485"/>
                </a:lnTo>
                <a:lnTo>
                  <a:pt x="165882" y="271495"/>
                </a:lnTo>
                <a:lnTo>
                  <a:pt x="165882" y="271626"/>
                </a:lnTo>
                <a:moveTo>
                  <a:pt x="377304" y="403038"/>
                </a:moveTo>
                <a:lnTo>
                  <a:pt x="377304" y="485922"/>
                </a:lnTo>
                <a:lnTo>
                  <a:pt x="505908" y="485922"/>
                </a:lnTo>
                <a:lnTo>
                  <a:pt x="505908" y="402973"/>
                </a:lnTo>
                <a:lnTo>
                  <a:pt x="377304" y="402973"/>
                </a:lnTo>
                <a:cubicBezTo>
                  <a:pt x="380178" y="402973"/>
                  <a:pt x="377304" y="402973"/>
                  <a:pt x="377304" y="402973"/>
                </a:cubicBezTo>
                <a:lnTo>
                  <a:pt x="377304" y="403038"/>
                </a:lnTo>
                <a:moveTo>
                  <a:pt x="508782" y="697344"/>
                </a:moveTo>
                <a:lnTo>
                  <a:pt x="508782" y="617334"/>
                </a:lnTo>
                <a:lnTo>
                  <a:pt x="380113" y="617334"/>
                </a:lnTo>
                <a:lnTo>
                  <a:pt x="380113" y="697344"/>
                </a:lnTo>
                <a:lnTo>
                  <a:pt x="508782" y="697344"/>
                </a:lnTo>
                <a:cubicBezTo>
                  <a:pt x="508782" y="700218"/>
                  <a:pt x="508782" y="697344"/>
                  <a:pt x="508782" y="697344"/>
                </a:cubicBezTo>
                <a:moveTo>
                  <a:pt x="645942" y="791658"/>
                </a:moveTo>
                <a:lnTo>
                  <a:pt x="711648" y="791658"/>
                </a:lnTo>
                <a:lnTo>
                  <a:pt x="711648" y="660180"/>
                </a:lnTo>
                <a:lnTo>
                  <a:pt x="645942" y="660180"/>
                </a:lnTo>
                <a:lnTo>
                  <a:pt x="645942" y="791658"/>
                </a:lnTo>
                <a:moveTo>
                  <a:pt x="645942" y="600222"/>
                </a:moveTo>
                <a:lnTo>
                  <a:pt x="711648" y="600222"/>
                </a:lnTo>
                <a:lnTo>
                  <a:pt x="711648" y="468744"/>
                </a:lnTo>
                <a:lnTo>
                  <a:pt x="645942" y="468744"/>
                </a:lnTo>
                <a:lnTo>
                  <a:pt x="645942" y="600222"/>
                </a:lnTo>
              </a:path>
            </a:pathLst>
          </a:custGeom>
          <a:solidFill>
            <a:srgbClr val="FFFFFF"/>
          </a:solidFill>
          <a:ln w="32658"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pic>
        <p:nvPicPr>
          <p:cNvPr id="8" name="图片 7"/>
          <p:cNvPicPr>
            <a:picLocks noChangeAspect="1"/>
          </p:cNvPicPr>
          <p:nvPr/>
        </p:nvPicPr>
        <p:blipFill>
          <a:blip r:embed="rId3"/>
          <a:stretch>
            <a:fillRect/>
          </a:stretch>
        </p:blipFill>
        <p:spPr>
          <a:xfrm>
            <a:off x="515620" y="462915"/>
            <a:ext cx="7250430" cy="3716020"/>
          </a:xfrm>
          <a:prstGeom prst="rect">
            <a:avLst/>
          </a:prstGeom>
        </p:spPr>
      </p:pic>
      <p:pic>
        <p:nvPicPr>
          <p:cNvPr id="6" name="图片 5"/>
          <p:cNvPicPr>
            <a:picLocks noChangeAspect="1"/>
          </p:cNvPicPr>
          <p:nvPr/>
        </p:nvPicPr>
        <p:blipFill>
          <a:blip r:embed="rId4"/>
          <a:stretch>
            <a:fillRect/>
          </a:stretch>
        </p:blipFill>
        <p:spPr>
          <a:xfrm>
            <a:off x="4535805" y="2251075"/>
            <a:ext cx="7138670" cy="3242945"/>
          </a:xfrm>
          <a:prstGeom prst="rect">
            <a:avLst/>
          </a:prstGeom>
        </p:spPr>
      </p:pic>
      <p:sp>
        <p:nvSpPr>
          <p:cNvPr id="16" name="矩形 15"/>
          <p:cNvSpPr/>
          <p:nvPr>
            <p:custDataLst>
              <p:tags r:id="rId5"/>
            </p:custDataLst>
          </p:nvPr>
        </p:nvSpPr>
        <p:spPr>
          <a:xfrm>
            <a:off x="0" y="565689"/>
            <a:ext cx="224725" cy="251847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6"/>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534670" y="339725"/>
            <a:ext cx="8933815" cy="3834765"/>
          </a:xfrm>
          <a:prstGeom prst="rect">
            <a:avLst/>
          </a:prstGeom>
        </p:spPr>
      </p:pic>
      <p:pic>
        <p:nvPicPr>
          <p:cNvPr id="7" name="图片 6"/>
          <p:cNvPicPr>
            <a:picLocks noChangeAspect="1"/>
          </p:cNvPicPr>
          <p:nvPr/>
        </p:nvPicPr>
        <p:blipFill>
          <a:blip r:embed="rId2"/>
          <a:stretch>
            <a:fillRect/>
          </a:stretch>
        </p:blipFill>
        <p:spPr>
          <a:xfrm>
            <a:off x="2711450" y="2674620"/>
            <a:ext cx="8590915" cy="3806190"/>
          </a:xfrm>
          <a:prstGeom prst="rect">
            <a:avLst/>
          </a:prstGeom>
        </p:spPr>
      </p:pic>
      <p:sp>
        <p:nvSpPr>
          <p:cNvPr id="14" name="标题 13"/>
          <p:cNvSpPr>
            <a:spLocks noGrp="1"/>
          </p:cNvSpPr>
          <p:nvPr>
            <p:ph type="title"/>
            <p:custDataLst>
              <p:tags r:id="rId3"/>
            </p:custDataLst>
          </p:nvPr>
        </p:nvSpPr>
        <p:spPr>
          <a:xfrm>
            <a:off x="9834245" y="339725"/>
            <a:ext cx="1951990" cy="1908810"/>
          </a:xfrm>
        </p:spPr>
        <p:txBody>
          <a:bodyPr>
            <a:normAutofit/>
          </a:bodyPr>
          <a:p>
            <a:r>
              <a:rPr lang="zh-CN" altLang="en-US"/>
              <a:t>验收人</a:t>
            </a:r>
            <a:br>
              <a:rPr lang="zh-CN" altLang="en-US"/>
            </a:br>
            <a:r>
              <a:rPr lang="zh-CN" altLang="en-US"/>
              <a:t>选择</a:t>
            </a:r>
            <a:endParaRPr lang="zh-CN" altLang="en-US"/>
          </a:p>
        </p:txBody>
      </p:sp>
      <p:sp>
        <p:nvSpPr>
          <p:cNvPr id="16" name="矩形 15"/>
          <p:cNvSpPr/>
          <p:nvPr>
            <p:custDataLst>
              <p:tags r:id="rId4"/>
            </p:custDataLst>
          </p:nvPr>
        </p:nvSpPr>
        <p:spPr>
          <a:xfrm>
            <a:off x="0" y="565689"/>
            <a:ext cx="224725" cy="251847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572135" y="1196975"/>
            <a:ext cx="3597910" cy="5141595"/>
          </a:xfrm>
          <a:prstGeom prst="rect">
            <a:avLst/>
          </a:prstGeom>
        </p:spPr>
        <p:txBody>
          <a:bodyPr wrap="square" lIns="0" tIns="0" rIns="0" bIns="0">
            <a:noAutofit/>
          </a:bodyPr>
          <a:lstStyle/>
          <a:p>
            <a:pPr>
              <a:lnSpc>
                <a:spcPct val="150000"/>
              </a:lnSpc>
              <a:spcBef>
                <a:spcPct val="0"/>
              </a:spcBef>
              <a:spcAft>
                <a:spcPct val="0"/>
              </a:spcAft>
            </a:pPr>
            <a:r>
              <a:rPr 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1.</a:t>
            </a:r>
            <a:r>
              <a:rPr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筛选：可根据订单状态、下单时间、订单类型进行订单筛选</a:t>
            </a:r>
            <a:r>
              <a:rPr lang="zh-CN"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algn="l">
              <a:lnSpc>
                <a:spcPct val="130000"/>
              </a:lnSpc>
              <a:spcAft>
                <a:spcPts val="800"/>
              </a:spcAft>
            </a:pPr>
            <a:r>
              <a:rPr 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2.</a:t>
            </a:r>
            <a:r>
              <a:rPr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查询：可根据、品牌、货号、商品名称、订单号、发票号、购买人、经费负责人、订单金额等条件组合搜索进行订单查询。</a:t>
            </a:r>
            <a:endParaRPr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algn="l">
              <a:lnSpc>
                <a:spcPct val="130000"/>
              </a:lnSpc>
              <a:spcAft>
                <a:spcPts val="800"/>
              </a:spcAft>
            </a:pPr>
            <a:r>
              <a:rPr 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3.进度详情：可以查看订单的进度流程，明确订单的整体流程及当前状态。查看订单的详细信息、支付状态、订单状态、操作日志、商品信息、收货人信息、配送信息、经费信息等。</a:t>
            </a:r>
            <a:endParaRPr 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algn="l">
              <a:lnSpc>
                <a:spcPct val="130000"/>
              </a:lnSpc>
              <a:spcAft>
                <a:spcPts val="800"/>
              </a:spcAft>
            </a:pPr>
            <a:r>
              <a:rPr 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4.</a:t>
            </a:r>
            <a:r>
              <a:rPr lang="zh-CN" alt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订单收货、验收：供应商发货后需在我的订单处点击收货，没有问题可直接验收，或者稍后验收，已收货待验收前支持退货</a:t>
            </a:r>
            <a:endParaRPr lang="en-US" sz="1600" spc="15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a:lnSpc>
                <a:spcPct val="150000"/>
              </a:lnSpc>
              <a:spcBef>
                <a:spcPct val="0"/>
              </a:spcBef>
              <a:spcAft>
                <a:spcPct val="0"/>
              </a:spcAft>
            </a:pPr>
            <a:endParaRPr lang="zh-CN" altLang="en-US" sz="1600" dirty="0">
              <a:ln>
                <a:noFill/>
                <a:prstDash val="sysDot"/>
              </a:ln>
              <a:solidFill>
                <a:schemeClr val="tx1">
                  <a:lumMod val="85000"/>
                  <a:lumOff val="15000"/>
                </a:schemeClr>
              </a:solidFill>
              <a:latin typeface="+mn-ea"/>
              <a:cs typeface="+mn-ea"/>
            </a:endParaRPr>
          </a:p>
        </p:txBody>
      </p:sp>
      <p:sp>
        <p:nvSpPr>
          <p:cNvPr id="16" name="矩形 15"/>
          <p:cNvSpPr/>
          <p:nvPr>
            <p:custDataLst>
              <p:tags r:id="rId2"/>
            </p:custDataLst>
          </p:nvPr>
        </p:nvSpPr>
        <p:spPr>
          <a:xfrm>
            <a:off x="0" y="565689"/>
            <a:ext cx="224725" cy="251847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5"/>
          <p:cNvSpPr>
            <a:spLocks noGrp="1"/>
          </p:cNvSpPr>
          <p:nvPr>
            <p:ph type="title"/>
            <p:custDataLst>
              <p:tags r:id="rId3"/>
            </p:custDataLst>
          </p:nvPr>
        </p:nvSpPr>
        <p:spPr>
          <a:xfrm>
            <a:off x="1155065" y="192022"/>
            <a:ext cx="3403600" cy="1252855"/>
          </a:xfrm>
        </p:spPr>
        <p:txBody>
          <a:bodyPr anchor="ctr" anchorCtr="0">
            <a:normAutofit/>
          </a:bodyPr>
          <a:lstStyle/>
          <a:p>
            <a:pPr algn="l"/>
            <a:r>
              <a:rPr lang="zh-CN" altLang="en-US" sz="3600" dirty="0"/>
              <a:t>订单管理</a:t>
            </a:r>
            <a:endParaRPr lang="zh-CN" altLang="en-US" sz="3600" dirty="0"/>
          </a:p>
        </p:txBody>
      </p:sp>
      <p:pic>
        <p:nvPicPr>
          <p:cNvPr id="4" name="图片 3"/>
          <p:cNvPicPr>
            <a:picLocks noChangeAspect="1"/>
          </p:cNvPicPr>
          <p:nvPr/>
        </p:nvPicPr>
        <p:blipFill>
          <a:blip r:embed="rId4"/>
          <a:stretch>
            <a:fillRect/>
          </a:stretch>
        </p:blipFill>
        <p:spPr>
          <a:xfrm>
            <a:off x="4926965" y="565785"/>
            <a:ext cx="5937885" cy="2888615"/>
          </a:xfrm>
          <a:prstGeom prst="rect">
            <a:avLst/>
          </a:prstGeom>
        </p:spPr>
      </p:pic>
      <p:pic>
        <p:nvPicPr>
          <p:cNvPr id="8" name="图片 7"/>
          <p:cNvPicPr>
            <a:picLocks noChangeAspect="1"/>
          </p:cNvPicPr>
          <p:nvPr/>
        </p:nvPicPr>
        <p:blipFill>
          <a:blip r:embed="rId5"/>
          <a:stretch>
            <a:fillRect/>
          </a:stretch>
        </p:blipFill>
        <p:spPr>
          <a:xfrm>
            <a:off x="4926965" y="2649220"/>
            <a:ext cx="5916930" cy="3437890"/>
          </a:xfrm>
          <a:prstGeom prst="rect">
            <a:avLst/>
          </a:prstGeom>
        </p:spPr>
      </p:pic>
    </p:spTree>
    <p:custDataLst>
      <p:tags r:id="rId6"/>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
  <p:tag name="KSO_WM_UNIT_LAYERLEVEL" val="1"/>
  <p:tag name="KSO_WM_TAG_VERSION" val="3.0"/>
  <p:tag name="KSO_WM_BEAUTIFY_FLAG" val="#wm#"/>
  <p:tag name="KSO_WM_UNIT_TYPE" val="i"/>
  <p:tag name="KSO_WM_UNIT_INDEX" val="1"/>
</p:tagLst>
</file>

<file path=ppt/tags/tag10.xml><?xml version="1.0" encoding="utf-8"?>
<p:tagLst xmlns:p="http://schemas.openxmlformats.org/presentationml/2006/main">
  <p:tag name="KSO_WM_UNIT_ISCONTENTSTITLE" val="0"/>
  <p:tag name="KSO_WM_UNIT_ISNUMDGMTITLE" val="0"/>
  <p:tag name="KSO_WM_UNIT_PRESET_TEXT" val="添加文档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b*1"/>
  <p:tag name="KSO_WM_UNIT_LAYERLEVEL" val="1"/>
  <p:tag name="KSO_WM_TAG_VERSION" val="3.0"/>
  <p:tag name="KSO_WM_BEAUTIFY_FLAG" val="#wm#"/>
  <p:tag name="KSO_WM_UNIT_CONTENT_GROUP_TYPE" val="contentchip"/>
</p:tagLst>
</file>

<file path=ppt/tags/tag1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
  <p:tag name="KSO_WM_UNIT_ID" val="_1*i*5"/>
  <p:tag name="KSO_WM_UNIT_LAYERLEVEL" val="1"/>
  <p:tag name="KSO_WM_TAG_VERSION" val="3.0"/>
</p:tagLst>
</file>

<file path=ppt/tags/tag1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6"/>
  <p:tag name="KSO_WM_UNIT_ID" val="_1*i*6"/>
  <p:tag name="KSO_WM_UNIT_LAYERLEVEL" val="1"/>
  <p:tag name="KSO_WM_TAG_VERSION" val="3.0"/>
</p:tagLst>
</file>

<file path=ppt/tags/tag10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 name="KSO_WM_UNIT_CONTENT_GROUP_TYPE" val="contentchip"/>
  <p:tag name="KSO_WM_UNIT_PRESET_TEXT" val="单击此处添加标题"/>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i*7"/>
  <p:tag name="KSO_WM_UNIT_LAYERLEVEL" val="1"/>
  <p:tag name="KSO_WM_TAG_VERSION" val="3.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i*8"/>
  <p:tag name="KSO_WM_UNIT_LAYERLEVEL" val="1"/>
  <p:tag name="KSO_WM_TAG_VERSION" val="3.0"/>
  <p:tag name="KSO_WM_BEAUTIFY_FLAG" val="#wm#"/>
</p:tagLst>
</file>

<file path=ppt/tags/tag105.xml><?xml version="1.0" encoding="utf-8"?>
<p:tagLst xmlns:p="http://schemas.openxmlformats.org/presentationml/2006/main">
  <p:tag name="KSO_WM_UNIT_ISCONTENTSTITLE" val="0"/>
  <p:tag name="KSO_WM_UNIT_ISNUMDGMTITLE" val="0"/>
  <p:tag name="KSO_WM_UNIT_PRESET_TEXT" val="添加文档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b*1"/>
  <p:tag name="KSO_WM_UNIT_LAYERLEVEL" val="1"/>
  <p:tag name="KSO_WM_TAG_VERSION" val="3.0"/>
  <p:tag name="KSO_WM_BEAUTIFY_FLAG" val="#wm#"/>
  <p:tag name="KSO_WM_UNIT_CONTENT_GROUP_TYPE" val="contentchip"/>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1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3.0"/>
  <p:tag name="KSO_WM_BEAUTIFY_FLAG" val="#wm#"/>
  <p:tag name="KSO_WM_UNIT_PRESET_TEXT" val="单击此处编辑母版文本样式&#10;第二级&#10;第三级&#10;第四级&#10;第五级"/>
</p:tagLst>
</file>

<file path=ppt/tags/tag11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3.0"/>
  <p:tag name="KSO_WM_BEAUTIFY_FLAG" val="#wm#"/>
  <p:tag name="KSO_WM_UNIT_CONTENT_GROUP_TYPE" val="titlestyle"/>
  <p:tag name="KSO_WM_UNIT_PRESET_TEXT" val="单击此处添加标题"/>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BEAUTIFY_FLAG" val="#wm#"/>
  <p:tag name="KSO_WM_UNIT_TYPE" val="i"/>
  <p:tag name="KSO_WM_UNIT_INDEX" val="1"/>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BEAUTIFY_FLAG" val="#wm#"/>
  <p:tag name="KSO_WM_UNIT_TYPE" val="i"/>
  <p:tag name="KSO_WM_UNIT_INDEX" val="2"/>
</p:tagLst>
</file>

<file path=ppt/tags/tag117.xml><?xml version="1.0" encoding="utf-8"?>
<p:tagLst xmlns:p="http://schemas.openxmlformats.org/presentationml/2006/main">
  <p:tag name="KSO_WM_UNIT_ISCONTENTSTITLE" val="1"/>
  <p:tag name="KSO_WM_UNIT_ISNUMDGMTITLE" val="0"/>
  <p:tag name="KSO_WM_UNIT_PRESET_TEXT" val="CONTENTS"/>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BEAUTIFY_FLAG" val="#wm#"/>
  <p:tag name="KSO_WM_UNIT_TYPE" val="i"/>
  <p:tag name="KSO_WM_UNIT_INDEX"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BEAUTIFY_FLAG" val="#wm#"/>
  <p:tag name="KSO_WM_UNIT_TYPE" val="i"/>
  <p:tag name="KSO_WM_UNIT_INDEX" val="1"/>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BEAUTIFY_FLAG" val="#wm#"/>
  <p:tag name="KSO_WM_UNIT_TYPE" val="i"/>
  <p:tag name="KSO_WM_UNIT_INDEX"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CONTENT_GROUP_TYPE" val="contentchip"/>
  <p:tag name="KSO_WM_UNIT_TYPE" val="i"/>
  <p:tag name="KSO_WM_UNIT_INDEX" val="3"/>
</p:tagLst>
</file>

<file path=ppt/tags/tag125.xml><?xml version="1.0" encoding="utf-8"?>
<p:tagLst xmlns:p="http://schemas.openxmlformats.org/presentationml/2006/main">
  <p:tag name="KSO_WM_UNIT_ISCONTENTSTITLE" val="0"/>
  <p:tag name="KSO_WM_UNIT_ISNUMDGMTITLE" val="0"/>
  <p:tag name="KSO_WM_UNIT_PRESET_TEXT" val="添加章节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 name="KSO_WM_UNIT_CONTENT_GROUP_TYPE" val="contentchip"/>
</p:tagLst>
</file>

<file path=ppt/tags/tag126.xml><?xml version="1.0" encoding="utf-8"?>
<p:tagLst xmlns:p="http://schemas.openxmlformats.org/presentationml/2006/main">
  <p:tag name="KSO_WM_UNIT_PRESET_TEXT" val="PART ONE"/>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 name="KSO_WM_UNIT_CONTENT_GROUP_TYPE" val="contentchip"/>
</p:tagLst>
</file>

<file path=ppt/tags/tag1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
  <p:tag name="KSO_WM_UNIT_LAYERLEVEL" val="1"/>
  <p:tag name="KSO_WM_TAG_VERSION" val="3.0"/>
  <p:tag name="KSO_WM_UNIT_TYPE" val="i"/>
  <p:tag name="KSO_WM_UNIT_INDEX" val="4"/>
</p:tagLst>
</file>

<file path=ppt/tags/tag1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
  <p:tag name="KSO_WM_UNIT_LAYERLEVEL" val="1"/>
  <p:tag name="KSO_WM_TAG_VERSION" val="3.0"/>
  <p:tag name="KSO_WM_UNIT_TYPE" val="i"/>
  <p:tag name="KSO_WM_UNIT_INDEX" val="5"/>
</p:tagLst>
</file>

<file path=ppt/tags/tag1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
  <p:tag name="KSO_WM_UNIT_LAYERLEVEL" val="1"/>
  <p:tag name="KSO_WM_TAG_VERSION" val="3.0"/>
  <p:tag name="KSO_WM_UNIT_TYPE" val="i"/>
  <p:tag name="KSO_WM_UNIT_INDEX" val="6"/>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
  <p:tag name="KSO_WM_UNIT_LAYERLEVEL" val="1"/>
  <p:tag name="KSO_WM_TAG_VERSION" val="3.0"/>
  <p:tag name="KSO_WM_UNIT_TYPE" val="i"/>
  <p:tag name="KSO_WM_UNIT_INDEX" val="7"/>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4*i*8"/>
  <p:tag name="KSO_WM_UNIT_LAYERLEVEL" val="1"/>
  <p:tag name="KSO_WM_TAG_VERSION" val="3.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_4*i*9"/>
  <p:tag name="KSO_WM_UNIT_LAYERLEVEL" val="1"/>
  <p:tag name="KSO_WM_TAG_VERSION" val="3.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_4*i*10"/>
  <p:tag name="KSO_WM_UNIT_LAYERLEVEL" val="1"/>
  <p:tag name="KSO_WM_TAG_VERSION" val="3.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_4*i*11"/>
  <p:tag name="KSO_WM_UNIT_LAYERLEVEL" val="1"/>
  <p:tag name="KSO_WM_TAG_VERSION" val="3.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_4*i*12"/>
  <p:tag name="KSO_WM_UNIT_LAYERLEVEL" val="1"/>
  <p:tag name="KSO_WM_TAG_VERSION" val="3.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13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3.0"/>
  <p:tag name="KSO_WM_BEAUTIFY_FLAG" val="#wm#"/>
  <p:tag name="KSO_WM_UNIT_PRESET_TEXT" val="单击此处编辑母版文本样式&#10;第二级&#10;第三级&#10;第四级&#10;第五级"/>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14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3.0"/>
  <p:tag name="KSO_WM_BEAUTIFY_FLAG" val="#wm#"/>
  <p:tag name="KSO_WM_UNIT_PRESET_TEXT" val="单击此处编辑母版文本样式&#10;第二级&#10;第三级&#10;第四级&#10;第五级"/>
</p:tagLst>
</file>

<file path=ppt/tags/tag141.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3.0"/>
  <p:tag name="KSO_WM_BEAUTIFY_FLAG" val="#wm#"/>
  <p:tag name="KSO_WM_UNIT_CONTENT_GROUP_TYPE" val="titlestyle"/>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145.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3.0"/>
  <p:tag name="KSO_WM_BEAUTIFY_FLAG" val="#wm#"/>
  <p:tag name="KSO_WM_UNIT_CONTENT_GROUP_TYPE" val="titlestyle"/>
</p:tagLst>
</file>

<file path=ppt/tags/tag14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3.0"/>
  <p:tag name="KSO_WM_BEAUTIFY_FLAG" val="#wm#"/>
  <p:tag name="KSO_WM_UNIT_PRESET_TEXT" val="单击此处编辑母版文本样式&#10;第二级&#10;第三级&#10;第四级&#10;第五级"/>
</p:tagLst>
</file>

<file path=ppt/tags/tag147.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3.0"/>
  <p:tag name="KSO_WM_BEAUTIFY_FLAG" val="#wm#"/>
</p:tagLst>
</file>

<file path=ppt/tags/tag14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3.0"/>
  <p:tag name="KSO_WM_BEAUTIFY_FLAG" val="#wm#"/>
  <p:tag name="KSO_WM_UNIT_PRESET_TEXT" val="单击此处编辑母版文本样式&#10;第二级&#10;第三级&#10;第四级&#10;第五级"/>
</p:tagLst>
</file>

<file path=ppt/tags/tag149.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3.0"/>
  <p:tag name="KSO_WM_BEAUTIFY_FLAG" val="#wm#"/>
</p:tagLst>
</file>

<file path=ppt/tags/tag1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3.0"/>
  <p:tag name="KSO_WM_BEAUTIFY_FLAG" val="#wm#"/>
  <p:tag name="KSO_WM_UNIT_PRESET_TEXT" val="单击此处编辑母版文本样式&#10;第二级&#10;第三级&#10;第四级&#10;第五级"/>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153.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 name="KSO_WM_UNIT_CONTENT_GROUP_TYPE" val="titlestyle"/>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3.0"/>
  <p:tag name="KSO_WM_BEAUTIFY_FLAG" val="#wm#"/>
  <p:tag name="KSO_WM_UNIT_CONTENT_GROUP_TYPE" val="titlestyle"/>
  <p:tag name="KSO_WM_UNIT_PRESET_TEXT" val="单击此处添加标题"/>
</p:tagLst>
</file>

<file path=ppt/tags/tag16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3.0"/>
  <p:tag name="KSO_WM_BEAUTIFY_FLAG" val="#wm#"/>
  <p:tag name="KSO_WM_UNIT_PRESET_TEXT" val="单击此处编辑母版文本样式&#10;第二级&#10;第三级&#10;第四级&#10;第五级"/>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64.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3.0"/>
  <p:tag name="KSO_WM_BEAUTIFY_FLAG" val="#wm#"/>
  <p:tag name="KSO_WM_UNIT_CONTENT_GROUP_TYPE" val="titlestyle"/>
</p:tagLst>
</file>

<file path=ppt/tags/tag165.xml><?xml version="1.0" encoding="utf-8"?>
<p:tagLst xmlns:p="http://schemas.openxmlformats.org/presentationml/2006/main">
  <p:tag name="KSO_WM_UNIT_ISCONTENTSTITLE" val="0"/>
  <p:tag name="KSO_WM_UNIT_ISNUMDGMTITLE" val="0"/>
  <p:tag name="KSO_WM_UNIT_PRESET_TEXT" val="单击选择预设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3.0"/>
  <p:tag name="KSO_WM_BEAUTIFY_FLAG" val="#wm#"/>
  <p:tag name="KSO_WM_UNIT_CONTENT_GROUP_TYPE" val="titlestyle"/>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BEAUTIFY_FLAG" val="#wm#"/>
  <p:tag name="KSO_WM_UNIT_TYPE" val="i"/>
  <p:tag name="KSO_WM_UNIT_INDEX"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Lst>
</file>

<file path=ppt/tags/tag1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UNIT_TYPE" val="i"/>
  <p:tag name="KSO_WM_UNIT_INDEX" val="3"/>
</p:tagLst>
</file>

<file path=ppt/tags/tag1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
  <p:tag name="KSO_WM_UNIT_LAYERLEVEL" val="1"/>
  <p:tag name="KSO_WM_TAG_VERSION" val="3.0"/>
  <p:tag name="KSO_WM_UNIT_TYPE" val="i"/>
  <p:tag name="KSO_WM_UNIT_INDEX" val="4"/>
</p:tagLst>
</file>

<file path=ppt/tags/tag1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
  <p:tag name="KSO_WM_UNIT_LAYERLEVEL" val="1"/>
  <p:tag name="KSO_WM_TAG_VERSION" val="3.0"/>
  <p:tag name="KSO_WM_UNIT_TYPE" val="i"/>
  <p:tag name="KSO_WM_UNIT_INDEX" val="5"/>
</p:tagLst>
</file>

<file path=ppt/tags/tag1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
  <p:tag name="KSO_WM_UNIT_LAYERLEVEL" val="1"/>
  <p:tag name="KSO_WM_TAG_VERSION" val="3.0"/>
  <p:tag name="KSO_WM_UNIT_TYPE" val="i"/>
  <p:tag name="KSO_WM_UNIT_INDEX" val="6"/>
</p:tagLst>
</file>

<file path=ppt/tags/tag175.xml><?xml version="1.0" encoding="utf-8"?>
<p:tagLst xmlns:p="http://schemas.openxmlformats.org/presentationml/2006/main">
  <p:tag name="KSO_WM_UNIT_ISCONTENTSTITLE" val="0"/>
  <p:tag name="KSO_WM_UNIT_ISNUMDGMTITLE" val="0"/>
  <p:tag name="KSO_WM_UNIT_PRESET_TEXT" val="感谢您的观看"/>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 name="KSO_WM_UNIT_CONTENT_GROUP_TYPE" val="contentchip"/>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7"/>
  <p:tag name="KSO_WM_UNIT_LAYERLEVEL" val="1"/>
  <p:tag name="KSO_WM_TAG_VERSION" val="3.0"/>
  <p:tag name="KSO_WM_BEAUTIFY_FLAG" val="#wm#"/>
  <p:tag name="KSO_WM_UNIT_TYPE" val="i"/>
  <p:tag name="KSO_WM_UNIT_INDEX" val="7"/>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8"/>
  <p:tag name="KSO_WM_UNIT_LAYERLEVEL" val="1"/>
  <p:tag name="KSO_WM_TAG_VERSION" val="3.0"/>
  <p:tag name="KSO_WM_BEAUTIFY_FLAG" val="#wm#"/>
  <p:tag name="KSO_WM_UNIT_TYPE" val="i"/>
  <p:tag name="KSO_WM_UNIT_INDEX" val="8"/>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4"/>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1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UNIT_TYPE" val="i"/>
  <p:tag name="KSO_WM_UNIT_INDEX" val="1"/>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CONTENT_GROUP_TYPE" val="titlestyle"/>
  <p:tag name="KSO_WM_UNIT_TYPE" val="i"/>
  <p:tag name="KSO_WM_UNIT_INDEX" val="2"/>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ISCONTENTSTITLE" val="0"/>
  <p:tag name="KSO_WM_UNIT_ISNUMDGMTITLE" val="0"/>
  <p:tag name="KSO_WM_UNIT_PRESET_TEXT" val="单击此处编辑母版文本样式&#10;二级&#10;三级&#10;四级&#10;五级"/>
  <p:tag name="KSO_WM_UNIT_NOCLEAR" val="0"/>
  <p:tag name="KSO_WM_UNIT_TYPE" val="f"/>
  <p:tag name="KSO_WM_UNIT_INDEX" val="1"/>
  <p:tag name="KSO_WM_UNIT_SUBTYPE" val="a"/>
  <p:tag name="KSO_WM_TEMPLATE_CATEGORY" val="custom"/>
  <p:tag name="KSO_WM_TEMPLATE_INDEX" val="20230294"/>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0294"/>
</p:tagLst>
</file>

<file path=ppt/tags/tag189.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0294"/>
  <p:tag name="KSO_WM_TEMPLATE_THUMBS_INDEX" val="1、9"/>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9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9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94_1*a*1"/>
  <p:tag name="KSO_WM_TEMPLATE_CATEGORY" val="custom"/>
  <p:tag name="KSO_WM_TEMPLATE_INDEX" val="20230294"/>
  <p:tag name="KSO_WM_UNIT_LAYERLEVEL" val="1"/>
  <p:tag name="KSO_WM_TAG_VERSION" val="3.0"/>
  <p:tag name="KSO_WM_BEAUTIFY_FLAG" val="#wm#"/>
  <p:tag name="KSO_WM_UNIT_CONTENT_GROUP_TYPE" val="contentchip"/>
  <p:tag name="KSO_WM_UNIT_PRESET_TEXT" val="单击此处添加标题"/>
</p:tagLst>
</file>

<file path=ppt/tags/tag192.xml><?xml version="1.0" encoding="utf-8"?>
<p:tagLst xmlns:p="http://schemas.openxmlformats.org/presentationml/2006/main">
  <p:tag name="KSO_WM_UNIT_SUBTYPE" val="b"/>
  <p:tag name="KSO_WM_UNIT_NOCLEAR" val="0"/>
  <p:tag name="KSO_WM_UNIT_VALUE" val="14"/>
  <p:tag name="KSO_WM_UNIT_HIGHLIGHT" val="0"/>
  <p:tag name="KSO_WM_UNIT_COMPATIBLE" val="0"/>
  <p:tag name="KSO_WM_UNIT_DIAGRAM_ISNUMVISUAL" val="0"/>
  <p:tag name="KSO_WM_UNIT_DIAGRAM_ISREFERUNIT" val="0"/>
  <p:tag name="KSO_WM_UNIT_TYPE" val="f"/>
  <p:tag name="KSO_WM_UNIT_INDEX" val="1"/>
  <p:tag name="KSO_WM_UNIT_ID" val="custom20230294_1*f*1"/>
  <p:tag name="KSO_WM_TEMPLATE_CATEGORY" val="custom"/>
  <p:tag name="KSO_WM_TEMPLATE_INDEX" val="20230294"/>
  <p:tag name="KSO_WM_UNIT_LAYERLEVEL" val="1"/>
  <p:tag name="KSO_WM_TAG_VERSION" val="3.0"/>
  <p:tag name="KSO_WM_BEAUTIFY_FLAG" val="#wm#"/>
  <p:tag name="KSO_WM_UNIT_PRESET_TEXT" val="汇报人：WPS"/>
</p:tagLst>
</file>

<file path=ppt/tags/tag193.xml><?xml version="1.0" encoding="utf-8"?>
<p:tagLst xmlns:p="http://schemas.openxmlformats.org/presentationml/2006/main">
  <p:tag name="KSO_WM_SLIDE_ID" val="custom20230294_1"/>
  <p:tag name="KSO_WM_TEMPLATE_SUBCATEGORY" val="29"/>
  <p:tag name="KSO_WM_TEMPLATE_MASTER_TYPE" val="0"/>
  <p:tag name="KSO_WM_TEMPLATE_COLOR_TYPE" val="0"/>
  <p:tag name="KSO_WM_SLIDE_TYPE" val="title"/>
  <p:tag name="KSO_WM_SLIDE_SUBTYPE" val="pureTxt"/>
  <p:tag name="KSO_WM_SLIDE_ITEM_CNT" val="0"/>
  <p:tag name="KSO_WM_SLIDE_INDEX" val="1"/>
  <p:tag name="KSO_WM_TAG_VERSION" val="3.0"/>
  <p:tag name="KSO_WM_BEAUTIFY_FLAG" val="#wm#"/>
  <p:tag name="KSO_WM_TEMPLATE_CATEGORY" val="custom"/>
  <p:tag name="KSO_WM_TEMPLATE_INDEX" val="20230294"/>
  <p:tag name="KSO_WM_SLIDE_LAYOUT" val="a_b_f"/>
  <p:tag name="KSO_WM_SLIDE_LAYOUT_CNT" val="1_1_1"/>
  <p:tag name="KSO_WM_TEMPLATE_THUMBS_INDEX" val="1、9"/>
  <p:tag name="KSO_WM_SLIDE_CONTENT_AREA" val="{&quot;left&quot;:&quot;49.6&quot;,&quot;top&quot;:&quot;90.9&quot;,&quot;width&quot;:&quot;548.4&quot;,&quot;height&quot;:&quot;335.65&quot;}"/>
  <p:tag name="KSO_WM_SLIDE_THEME_ID" val="3303177"/>
  <p:tag name="KSO_WM_SLIDE_THEME_NAME" val="绿色商务风主题"/>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33278_1*i*1"/>
  <p:tag name="KSO_WM_TEMPLATE_CATEGORY" val="custom"/>
  <p:tag name="KSO_WM_TEMPLATE_INDEX" val="20233278"/>
  <p:tag name="KSO_WM_UNIT_LAYERLEVEL" val="1"/>
  <p:tag name="KSO_WM_TAG_VERSION" val="3.0"/>
  <p:tag name="KSO_WM_BEAUTIFY_FLAG" val="#wm#"/>
  <p:tag name="KSO_WM_UNIT_TYPE" val="i"/>
  <p:tag name="KSO_WM_UNIT_INDEX" val="1"/>
  <p:tag name="KSO_WM_UNIT_FILL_FORE_SCHEMECOLOR_INDEX" val="5"/>
  <p:tag name="KSO_WM_UNIT_FILL_TYPE" val="1"/>
  <p:tag name="KSO_WM_UNIT_TEXT_FILL_FORE_SCHEMECOLOR_INDEX" val="2"/>
  <p:tag name="KSO_WM_UNIT_TEXT_FILL_TYPE" val="1"/>
  <p:tag name="KSO_WM_UNIT_USESOURCEFORMAT_APPLY" val="1"/>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33278_1*i*2"/>
  <p:tag name="KSO_WM_TEMPLATE_CATEGORY" val="custom"/>
  <p:tag name="KSO_WM_TEMPLATE_INDEX" val="20233278"/>
  <p:tag name="KSO_WM_UNIT_LAYERLEVEL" val="1"/>
  <p:tag name="KSO_WM_TAG_VERSION" val="3.0"/>
  <p:tag name="KSO_WM_BEAUTIFY_FLAG" val="#wm#"/>
  <p:tag name="KSO_WM_UNIT_TYPE" val="i"/>
  <p:tag name="KSO_WM_UNIT_INDEX" val="2"/>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196.xml><?xml version="1.0" encoding="utf-8"?>
<p:tagLst xmlns:p="http://schemas.openxmlformats.org/presentationml/2006/main">
  <p:tag name="KSO_WM_UNIT_ISCONTENTSTITLE" val="0"/>
  <p:tag name="KSO_WM_UNIT_ISNUMDGMTITLE" val="0"/>
  <p:tag name="KSO_WM_UNIT_NOCLEAR" val="0"/>
  <p:tag name="KSO_WM_UNIT_VALUE" val="23"/>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UNIT_TEXT_FILL_FORE_SCHEMECOLOR_INDEX" val="13"/>
  <p:tag name="KSO_WM_UNIT_TEXT_FILL_TYPE" val="1"/>
  <p:tag name="KSO_WM_UNIT_USESOURCEFORMAT_APPLY" val="1"/>
  <p:tag name="KSO_WM_TEMPLATE_INDEX" val="20233278"/>
  <p:tag name="KSO_WM_UNIT_ID" val="custom20233278_1*a*1"/>
  <p:tag name="KSO_WM_UNIT_PRESET_TEXT" val="单击此处添加标题内容"/>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33278_1*i*3"/>
  <p:tag name="KSO_WM_TEMPLATE_CATEGORY" val="custom"/>
  <p:tag name="KSO_WM_TEMPLATE_INDEX" val="20233278"/>
  <p:tag name="KSO_WM_UNIT_LAYERLEVEL" val="1"/>
  <p:tag name="KSO_WM_TAG_VERSION" val="3.0"/>
  <p:tag name="KSO_WM_BEAUTIFY_FLAG" val="#wm#"/>
  <p:tag name="KSO_WM_UNIT_TYPE" val="i"/>
  <p:tag name="KSO_WM_UNIT_INDEX" val="3"/>
  <p:tag name="KSO_WM_UNIT_LINE_FORE_SCHEMECOLOR_INDEX" val="5"/>
  <p:tag name="KSO_WM_UNIT_TEXT_FILL_FORE_SCHEMECOLOR_INDEX" val="2"/>
  <p:tag name="KSO_WM_UNIT_TEXT_FILL_TYPE" val="1"/>
  <p:tag name="KSO_WM_UNIT_USESOURCEFORMAT_APPLY" val="1"/>
</p:tagLst>
</file>

<file path=ppt/tags/tag198.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TEMPLATE_CATEGORY" val="diagram"/>
  <p:tag name="KSO_WM_TEMPLATE_INDEX" val="20233170"/>
  <p:tag name="KSO_WM_UNIT_LAYERLEVEL" val="1_1_1"/>
  <p:tag name="KSO_WM_TAG_VERSION" val="3.0"/>
  <p:tag name="KSO_WM_BEAUTIFY_FLAG" val="#wm#"/>
  <p:tag name="KSO_WM_DIAGRAM_MAX_ITEMCNT" val="6"/>
  <p:tag name="KSO_WM_DIAGRAM_MIN_ITEMCNT" val="4"/>
  <p:tag name="KSO_WM_DIAGRAM_VIRTUALLY_FRAME" val="{&quot;height&quot;:335.55259907880173,&quot;left&quot;:99.95,&quot;top&quot;:142.4,&quot;width&quot;:73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42"/>
  <p:tag name="KSO_WM_UNIT_TEXT_FILL_TYPE" val="1"/>
  <p:tag name="KSO_WM_UNIT_ID" val="diagram20233170_3*l_h_f*1_1_1"/>
  <p:tag name="KSO_WM_UNIT_INDEX" val="1_1_1"/>
  <p:tag name="KSO_WM_DIAGRAM_GROUP_CODE" val="l1-1"/>
  <p:tag name="KSO_WM_UNIT_PRESET_TEXT" val="单击添加文本具体内容，简明扼要地阐述您的观点，可酌情增减文字。"/>
</p:tagLst>
</file>

<file path=ppt/tags/tag199.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TEMPLATE_CATEGORY" val="diagram"/>
  <p:tag name="KSO_WM_TEMPLATE_INDEX" val="20233170"/>
  <p:tag name="KSO_WM_UNIT_LAYERLEVEL" val="1_1_1"/>
  <p:tag name="KSO_WM_TAG_VERSION" val="3.0"/>
  <p:tag name="KSO_WM_BEAUTIFY_FLAG" val="#wm#"/>
  <p:tag name="KSO_WM_DIAGRAM_MAX_ITEMCNT" val="6"/>
  <p:tag name="KSO_WM_DIAGRAM_MIN_ITEMCNT" val="4"/>
  <p:tag name="KSO_WM_DIAGRAM_VIRTUALLY_FRAME" val="{&quot;height&quot;:335.55259907880173,&quot;left&quot;:99.95,&quot;top&quot;:142.4,&quot;width&quot;:73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6"/>
  <p:tag name="KSO_WM_UNIT_TEXT_FILL_TYPE" val="1"/>
  <p:tag name="KSO_WM_UNIT_ID" val="diagram20233170_3*l_h_a*1_1_1"/>
  <p:tag name="KSO_WM_UNIT_INDEX" val="1_1_1"/>
  <p:tag name="KSO_WM_DIAGRAM_GROUP_CODE" val="l1-1"/>
  <p:tag name="KSO_WM_UNIT_PRESET_TEXT" val="此处添加项标题"/>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i*2"/>
  <p:tag name="KSO_WM_UNIT_LAYERLEVEL" val="1"/>
  <p:tag name="KSO_WM_TAG_VERSION" val="3.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BEAUTIFY_FLAG" val="#wm#"/>
  <p:tag name="KSO_WM_UNIT_TYPE" val="i"/>
  <p:tag name="KSO_WM_UNIT_INDEX" val="1"/>
</p:tagLst>
</file>

<file path=ppt/tags/tag200.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TEMPLATE_CATEGORY" val="diagram"/>
  <p:tag name="KSO_WM_TEMPLATE_INDEX" val="20233170"/>
  <p:tag name="KSO_WM_UNIT_LAYERLEVEL" val="1_1_1"/>
  <p:tag name="KSO_WM_TAG_VERSION" val="3.0"/>
  <p:tag name="KSO_WM_BEAUTIFY_FLAG" val="#wm#"/>
  <p:tag name="KSO_WM_DIAGRAM_MAX_ITEMCNT" val="6"/>
  <p:tag name="KSO_WM_DIAGRAM_MIN_ITEMCNT" val="4"/>
  <p:tag name="KSO_WM_DIAGRAM_VIRTUALLY_FRAME" val="{&quot;height&quot;:335.55259907880173,&quot;left&quot;:99.95,&quot;top&quot;:142.4,&quot;width&quot;:73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6"/>
  <p:tag name="KSO_WM_UNIT_TEXT_FILL_FORE_SCHEMECOLOR_INDEX" val="1"/>
  <p:tag name="KSO_WM_UNIT_TEXT_FILL_TYPE" val="1"/>
  <p:tag name="KSO_WM_UNIT_ID" val="diagram20233170_3*l_h_a*1_2_1"/>
  <p:tag name="KSO_WM_UNIT_INDEX" val="1_2_1"/>
  <p:tag name="KSO_WM_DIAGRAM_GROUP_CODE" val="l1-1"/>
  <p:tag name="KSO_WM_UNIT_PRESET_TEXT" val="此处添加项标题"/>
</p:tagLst>
</file>

<file path=ppt/tags/tag201.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TEMPLATE_CATEGORY" val="diagram"/>
  <p:tag name="KSO_WM_TEMPLATE_INDEX" val="20233170"/>
  <p:tag name="KSO_WM_UNIT_LAYERLEVEL" val="1_1_1"/>
  <p:tag name="KSO_WM_TAG_VERSION" val="3.0"/>
  <p:tag name="KSO_WM_DIAGRAM_MAX_ITEMCNT" val="6"/>
  <p:tag name="KSO_WM_DIAGRAM_MIN_ITEMCNT" val="4"/>
  <p:tag name="KSO_WM_DIAGRAM_VIRTUALLY_FRAME" val="{&quot;height&quot;:335.55259907880173,&quot;left&quot;:113.2,&quot;top&quot;:135.4,&quot;width&quot;:73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42"/>
  <p:tag name="KSO_WM_UNIT_TEXT_FILL_TYPE" val="1"/>
  <p:tag name="KSO_WM_UNIT_ID" val="diagram20233170_3*l_h_f*1_1_1"/>
  <p:tag name="KSO_WM_UNIT_INDEX" val="1_1_1"/>
  <p:tag name="KSO_WM_DIAGRAM_GROUP_CODE" val="l1-1"/>
  <p:tag name="KSO_WM_UNIT_PRESET_TEXT" val="单击添加文本具体内容，简明扼要地阐述您的观点，可酌情增减文字。"/>
</p:tagLst>
</file>

<file path=ppt/tags/tag202.xml><?xml version="1.0" encoding="utf-8"?>
<p:tagLst xmlns:p="http://schemas.openxmlformats.org/presentationml/2006/main">
  <p:tag name="KSO_WM_BEAUTIFY_FLAG" val="#wm#"/>
  <p:tag name="KSO_WM_TEMPLATE_CATEGORY" val="custom"/>
  <p:tag name="KSO_WM_TEMPLATE_MASTER_TYPE" val="0"/>
  <p:tag name="KSO_WM_TEMPLATE_COLOR_TYPE" val="0"/>
  <p:tag name="KSO_WM_DIAGRAM_GROUP_CODE" val="l1-1"/>
  <p:tag name="KSO_WM_SLIDE_DIAGTYPE" val="l"/>
  <p:tag name="KSO_WM_SLIDE_LAYOUT" val="a_l"/>
  <p:tag name="KSO_WM_SLIDE_LAYOUT_CNT" val="1_1"/>
  <p:tag name="KSO_WM_SLIDE_TYPE" val="text"/>
  <p:tag name="KSO_WM_SLIDE_SUBTYPE" val="picTxt"/>
  <p:tag name="KSO_WM_SLIDE_SIZE" val="733.461*299.866"/>
  <p:tag name="KSO_WM_SLIDE_POSITION" val="113.224*171.087"/>
  <p:tag name="KSO_WM_TEMPLATE_INDEX" val="20233278"/>
  <p:tag name="KSO_WM_TEMPLATE_SUBCATEGORY" val="0"/>
  <p:tag name="KSO_WM_SLIDE_INDEX" val="1"/>
  <p:tag name="KSO_WM_TAG_VERSION" val="3.0"/>
  <p:tag name="KSO_WM_SLIDE_ID" val="custom20233278_1"/>
  <p:tag name="KSO_WM_SLIDE_ITEM_CNT" val="6"/>
</p:tagLst>
</file>

<file path=ppt/tags/tag20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94_7*a*1"/>
  <p:tag name="KSO_WM_TEMPLATE_CATEGORY" val="custom"/>
  <p:tag name="KSO_WM_TEMPLATE_INDEX" val="20230294"/>
  <p:tag name="KSO_WM_UNIT_LAYERLEVEL" val="1"/>
  <p:tag name="KSO_WM_TAG_VERSION" val="3.0"/>
  <p:tag name="KSO_WM_BEAUTIFY_FLAG" val="#wm#"/>
  <p:tag name="KSO_WM_UNIT_CONTENT_GROUP_TYPE" val="contentchip"/>
  <p:tag name="KSO_WM_UNIT_PRESET_TEXT" val="添加章节标题"/>
</p:tagLst>
</file>

<file path=ppt/tags/tag204.xml><?xml version="1.0" encoding="utf-8"?>
<p:tagLst xmlns:p="http://schemas.openxmlformats.org/presentationml/2006/main">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custom20230294_7*e*1"/>
  <p:tag name="KSO_WM_TEMPLATE_CATEGORY" val="custom"/>
  <p:tag name="KSO_WM_TEMPLATE_INDEX" val="20230294"/>
  <p:tag name="KSO_WM_UNIT_LAYERLEVEL" val="1"/>
  <p:tag name="KSO_WM_TAG_VERSION" val="3.0"/>
  <p:tag name="KSO_WM_BEAUTIFY_FLAG" val="#wm#"/>
  <p:tag name="KSO_WM_UNIT_CONTENT_GROUP_TYPE" val="contentchip"/>
  <p:tag name="KSO_WM_UNIT_PRESET_TEXT" val="PART ONE"/>
</p:tagLst>
</file>

<file path=ppt/tags/tag205.xml><?xml version="1.0" encoding="utf-8"?>
<p:tagLst xmlns:p="http://schemas.openxmlformats.org/presentationml/2006/main">
  <p:tag name="KSO_WM_SLIDE_ID" val="custom20230294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0294"/>
  <p:tag name="KSO_WM_SLIDE_LAYOUT" val="a_e"/>
  <p:tag name="KSO_WM_SLIDE_LAYOUT_CNT" val="1_1"/>
  <p:tag name="KSO_WM_SLIDE_TYPE" val="sectionTitle"/>
  <p:tag name="KSO_WM_SLIDE_SUBTYPE" val="pureTxt"/>
  <p:tag name="KSO_WM_SLIDE_CONTENT_AREA" val="{&quot;left&quot;:&quot;359.3&quot;,&quot;top&quot;:&quot;51.85&quot;,&quot;width&quot;:&quot;585.9&quot;,&quot;height&quot;:&quot;462.45&quot;}"/>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3273_1*i*1"/>
  <p:tag name="KSO_WM_TEMPLATE_CATEGORY" val="custom"/>
  <p:tag name="KSO_WM_TEMPLATE_INDEX" val="20233273"/>
  <p:tag name="KSO_WM_UNIT_LAYERLEVEL" val="1"/>
  <p:tag name="KSO_WM_TAG_VERSION" val="3.0"/>
  <p:tag name="KSO_WM_BEAUTIFY_FLAG" val="#wm#"/>
</p:tagLst>
</file>

<file path=ppt/tags/tag207.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3273"/>
  <p:tag name="KSO_WM_UNIT_ID" val="custom20233273_1*a*1"/>
  <p:tag name="KSO_WM_UNIT_PRESET_TEXT" val="单击此处添加文档标题"/>
</p:tagLst>
</file>

<file path=ppt/tags/tag208.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212"/>
  <p:tag name="KSO_WM_UNIT_HIGHLIGHT" val="0"/>
  <p:tag name="KSO_WM_UNIT_COMPATIBLE" val="0"/>
  <p:tag name="KSO_WM_UNIT_DIAGRAM_ISNUMVISUAL" val="0"/>
  <p:tag name="KSO_WM_UNIT_DIAGRAM_ISREFERUNIT" val="0"/>
  <p:tag name="KSO_WM_UNIT_TYPE" val="l_h_f"/>
  <p:tag name="KSO_WM_TEMPLATE_CATEGORY" val="diagram"/>
  <p:tag name="KSO_WM_TEMPLATE_INDEX" val="20233180"/>
  <p:tag name="KSO_WM_UNIT_LAYERLEVEL" val="1_1_1"/>
  <p:tag name="KSO_WM_TAG_VERSION" val="3.0"/>
  <p:tag name="KSO_WM_BEAUTIFY_FLAG" val="#wm#"/>
  <p:tag name="KSO_WM_DIAGRAM_MAX_ITEMCNT" val="1"/>
  <p:tag name="KSO_WM_DIAGRAM_MIN_ITEMCNT" val="1"/>
  <p:tag name="KSO_WM_DIAGRAM_VIRTUALLY_FRAME" val="{&quot;height&quot;:180.3000030517578,&quot;left&quot;:72.75007263664183,&quot;top&quot;:309.1499984741211,&quot;width&quot;:850.45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ID" val="diagram20233180_1*l_h_f*1_1_1"/>
  <p:tag name="KSO_WM_UNIT_INDEX" val="1_1_1"/>
  <p:tag name="KSO_WM_DIAGRAM_GROUP_CODE" val="l1-1"/>
  <p:tag name="KSO_WM_UNIT_PRESET_TEXT" val="单击此处添加文本具体内容，简明扼要地阐述您的观点。根据需要可酌情增减文字，以便观者准确地理解您传达的正文内容思想。单击此处添加文本具体内容，简明扼要地阐述您的观点。根据需要可酌情增减文字，以便观者准确地理解您传达的正文内容思想。单击此处添加文本具体内容，简明扼要地阐述您的观点。根据需要可酌情增减文字"/>
</p:tagLst>
</file>

<file path=ppt/tags/tag209.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42"/>
  <p:tag name="KSO_WM_UNIT_HIGHLIGHT" val="0"/>
  <p:tag name="KSO_WM_UNIT_COMPATIBLE" val="0"/>
  <p:tag name="KSO_WM_UNIT_DIAGRAM_ISNUMVISUAL" val="0"/>
  <p:tag name="KSO_WM_UNIT_DIAGRAM_ISREFERUNIT" val="0"/>
  <p:tag name="KSO_WM_UNIT_TYPE" val="l_h_a"/>
  <p:tag name="KSO_WM_TEMPLATE_CATEGORY" val="diagram"/>
  <p:tag name="KSO_WM_TEMPLATE_INDEX" val="20233180"/>
  <p:tag name="KSO_WM_UNIT_LAYERLEVEL" val="1_1_1"/>
  <p:tag name="KSO_WM_TAG_VERSION" val="3.0"/>
  <p:tag name="KSO_WM_BEAUTIFY_FLAG" val="#wm#"/>
  <p:tag name="KSO_WM_DIAGRAM_MAX_ITEMCNT" val="1"/>
  <p:tag name="KSO_WM_DIAGRAM_MIN_ITEMCNT" val="1"/>
  <p:tag name="KSO_WM_DIAGRAM_VIRTUALLY_FRAME" val="{&quot;height&quot;:180.3000030517578,&quot;left&quot;:72.75007263664183,&quot;top&quot;:309.1499984741211,&quot;width&quot;:850.45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ID" val="diagram20233180_1*l_h_a*1_1_1"/>
  <p:tag name="KSO_WM_UNIT_INDEX" val="1_1_1"/>
  <p:tag name="KSO_WM_DIAGRAM_GROUP_CODE" val="l1-1"/>
  <p:tag name="KSO_WM_UNIT_PRESET_TEXT" val="此处添加项标题"/>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BEAUTIFY_FLAG" val="#wm#"/>
  <p:tag name="KSO_WM_UNIT_TYPE" val="i"/>
  <p:tag name="KSO_WM_UNIT_INDEX" val="2"/>
</p:tagLst>
</file>

<file path=ppt/tags/tag210.xml><?xml version="1.0" encoding="utf-8"?>
<p:tagLst xmlns:p="http://schemas.openxmlformats.org/presentationml/2006/main">
  <p:tag name="KSO_WM_BEAUTIFY_FLAG" val="#wm#"/>
  <p:tag name="KSO_WM_TEMPLATE_CATEGORY" val="custom"/>
  <p:tag name="KSO_WM_TEMPLATE_MASTER_TYPE" val="0"/>
  <p:tag name="KSO_WM_TEMPLATE_COLOR_TYPE" val="0"/>
  <p:tag name="KSO_WM_SLIDE_TYPE" val="text"/>
  <p:tag name="KSO_WM_SLIDE_SUBTYPE" val="picTxt"/>
  <p:tag name="KSO_WM_SLIDE_SIZE" val="850.45*113.8"/>
  <p:tag name="KSO_WM_SLIDE_POSITION" val="55.3501*375.65"/>
  <p:tag name="KSO_WM_DIAGRAM_GROUP_CODE" val="l1-1"/>
  <p:tag name="KSO_WM_SLIDE_DIAGTYPE" val="l"/>
  <p:tag name="KSO_WM_SLIDE_LAYOUT" val="a_d_l"/>
  <p:tag name="KSO_WM_SLIDE_LAYOUT_CNT" val="1_1_1"/>
  <p:tag name="KSO_WM_TEMPLATE_INDEX" val="20233273"/>
  <p:tag name="KSO_WM_TEMPLATE_SUBCATEGORY" val="0"/>
  <p:tag name="KSO_WM_SLIDE_INDEX" val="1"/>
  <p:tag name="KSO_WM_TAG_VERSION" val="3.0"/>
  <p:tag name="KSO_WM_SLIDE_ID" val="custom20233273_1"/>
  <p:tag name="KSO_WM_SLIDE_ITEM_CNT" val="1"/>
</p:tagLst>
</file>

<file path=ppt/tags/tag211.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17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3148_1*l_h_f*1_1_1"/>
  <p:tag name="KSO_WM_TEMPLATE_CATEGORY" val="diagram"/>
  <p:tag name="KSO_WM_TEMPLATE_INDEX" val="20233148"/>
  <p:tag name="KSO_WM_UNIT_LAYERLEVEL" val="1_1_1"/>
  <p:tag name="KSO_WM_TAG_VERSION" val="3.0"/>
  <p:tag name="KSO_WM_BEAUTIFY_FLAG" val="#wm#"/>
  <p:tag name="KSO_WM_DIAGRAM_MAX_ITEMCNT" val="1"/>
  <p:tag name="KSO_WM_DIAGRAM_MIN_ITEMCNT" val="1"/>
  <p:tag name="KSO_WM_DIAGRAM_VIRTUALLY_FRAME" val="{&quot;height&quot;:316.4644894457239,&quot;left&quot;:54.8,&quot;top&quot;:184.65,&quot;width&quot;:851.29937008835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Lst>
</file>

<file path=ppt/tags/tag212.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3165_1*i*1"/>
  <p:tag name="KSO_WM_TEMPLATE_CATEGORY" val="custom"/>
  <p:tag name="KSO_WM_TEMPLATE_INDEX" val="20233165"/>
  <p:tag name="KSO_WM_UNIT_LAYERLEVEL" val="1"/>
  <p:tag name="KSO_WM_TAG_VERSION" val="3.0"/>
  <p:tag name="KSO_WM_BEAUTIFY_FLAG" val="#wm#"/>
</p:tagLst>
</file>

<file path=ppt/tags/tag21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UNIT_VALUE" val="14"/>
  <p:tag name="KSO_WM_TEMPLATE_INDEX" val="20233165"/>
  <p:tag name="KSO_WM_UNIT_ID" val="custom20233165_1*a*1"/>
  <p:tag name="KSO_WM_UNIT_PRESET_TEXT" val="单击此处添加文档标题"/>
</p:tagLst>
</file>

<file path=ppt/tags/tag214.xml><?xml version="1.0" encoding="utf-8"?>
<p:tagLst xmlns:p="http://schemas.openxmlformats.org/presentationml/2006/main">
  <p:tag name="KSO_WM_BEAUTIFY_FLAG" val="#wm#"/>
  <p:tag name="KSO_WM_TEMPLATE_CATEGORY" val="custom"/>
  <p:tag name="KSO_WM_TEMPLATE_MASTER_TYPE" val="0"/>
  <p:tag name="KSO_WM_TEMPLATE_COLOR_TYPE" val="0"/>
  <p:tag name="KSO_WM_SLIDE_TYPE" val="text"/>
  <p:tag name="KSO_WM_SLIDE_SUBTYPE" val="picTxt"/>
  <p:tag name="KSO_WM_SLIDE_SIZE" val="558.48*153.466"/>
  <p:tag name="KSO_WM_SLIDE_POSITION" val="347.62*330.949"/>
  <p:tag name="KSO_WM_DIAGRAM_GROUP_CODE" val="l1-1"/>
  <p:tag name="KSO_WM_SLIDE_DIAGTYPE" val="l"/>
  <p:tag name="KSO_WM_SLIDE_LAYOUT" val="a_d_l"/>
  <p:tag name="KSO_WM_SLIDE_LAYOUT_CNT" val="1_1_1"/>
  <p:tag name="KSO_WM_TEMPLATE_INDEX" val="20233165"/>
  <p:tag name="KSO_WM_TEMPLATE_SUBCATEGORY" val="0"/>
  <p:tag name="KSO_WM_SLIDE_INDEX" val="1"/>
  <p:tag name="KSO_WM_TAG_VERSION" val="3.0"/>
  <p:tag name="KSO_WM_SLIDE_ID" val="custom20233165_1"/>
  <p:tag name="KSO_WM_SLIDE_ITEM_CNT" val="1"/>
</p:tagLst>
</file>

<file path=ppt/tags/tag215.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3165_1*i*1"/>
  <p:tag name="KSO_WM_TEMPLATE_CATEGORY" val="custom"/>
  <p:tag name="KSO_WM_TEMPLATE_INDEX" val="20233165"/>
  <p:tag name="KSO_WM_UNIT_LAYERLEVEL" val="1"/>
  <p:tag name="KSO_WM_TAG_VERSION" val="3.0"/>
  <p:tag name="KSO_WM_BEAUTIFY_FLAG" val="#wm#"/>
</p:tagLst>
</file>

<file path=ppt/tags/tag21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UNIT_VALUE" val="14"/>
  <p:tag name="KSO_WM_TEMPLATE_INDEX" val="20233165"/>
  <p:tag name="KSO_WM_UNIT_ID" val="custom20233165_1*a*1"/>
  <p:tag name="KSO_WM_UNIT_PRESET_TEXT" val="单击此处添加文档标题"/>
</p:tagLst>
</file>

<file path=ppt/tags/tag217.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17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3148_1*l_h_f*1_1_1"/>
  <p:tag name="KSO_WM_TEMPLATE_CATEGORY" val="diagram"/>
  <p:tag name="KSO_WM_TEMPLATE_INDEX" val="20233148"/>
  <p:tag name="KSO_WM_UNIT_LAYERLEVEL" val="1_1_1"/>
  <p:tag name="KSO_WM_TAG_VERSION" val="3.0"/>
  <p:tag name="KSO_WM_DIAGRAM_MAX_ITEMCNT" val="1"/>
  <p:tag name="KSO_WM_DIAGRAM_MIN_ITEMCNT" val="1"/>
  <p:tag name="KSO_WM_DIAGRAM_VIRTUALLY_FRAME" val="{&quot;height&quot;:316.4644894457239,&quot;left&quot;:58.65,&quot;top&quot;:138.1,&quot;width&quot;:851.29937008835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Lst>
</file>

<file path=ppt/tags/tag218.xml><?xml version="1.0" encoding="utf-8"?>
<p:tagLst xmlns:p="http://schemas.openxmlformats.org/presentationml/2006/main">
  <p:tag name="KSO_WM_BEAUTIFY_FLAG" val="#wm#"/>
  <p:tag name="KSO_WM_TEMPLATE_CATEGORY" val="custom"/>
  <p:tag name="KSO_WM_TEMPLATE_MASTER_TYPE" val="0"/>
  <p:tag name="KSO_WM_TEMPLATE_COLOR_TYPE" val="0"/>
  <p:tag name="KSO_WM_SLIDE_TYPE" val="text"/>
  <p:tag name="KSO_WM_SLIDE_SUBTYPE" val="picTxt"/>
  <p:tag name="KSO_WM_SLIDE_SIZE" val="558.48*153.466"/>
  <p:tag name="KSO_WM_SLIDE_POSITION" val="347.62*330.949"/>
  <p:tag name="KSO_WM_DIAGRAM_GROUP_CODE" val="l1-1"/>
  <p:tag name="KSO_WM_SLIDE_DIAGTYPE" val="l"/>
  <p:tag name="KSO_WM_SLIDE_LAYOUT" val="a_d_l"/>
  <p:tag name="KSO_WM_SLIDE_LAYOUT_CNT" val="1_1_1"/>
  <p:tag name="KSO_WM_TEMPLATE_INDEX" val="20233165"/>
  <p:tag name="KSO_WM_TEMPLATE_SUBCATEGORY" val="0"/>
  <p:tag name="KSO_WM_SLIDE_INDEX" val="1"/>
  <p:tag name="KSO_WM_TAG_VERSION" val="3.0"/>
  <p:tag name="KSO_WM_SLIDE_ID" val="custom20233165_1"/>
  <p:tag name="KSO_WM_SLIDE_ITEM_CNT" val="1"/>
</p:tagLst>
</file>

<file path=ppt/tags/tag219.xml><?xml version="1.0" encoding="utf-8"?>
<p:tagLst xmlns:p="http://schemas.openxmlformats.org/presentationml/2006/main">
  <p:tag name="KSO_WM_UNIT_ISCONTENTSTITLE" val="0"/>
  <p:tag name="KSO_WM_UNIT_ISNUMDGMTITLE" val="0"/>
  <p:tag name="KSO_WM_UNIT_PRESET_TEXT" val="单击此处添加标题内容"/>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4812_1*a*1"/>
  <p:tag name="KSO_WM_TEMPLATE_CATEGORY" val="custom"/>
  <p:tag name="KSO_WM_TEMPLATE_INDEX" val="20234812"/>
  <p:tag name="KSO_WM_UNIT_LAYERLEVEL" val="1"/>
  <p:tag name="KSO_WM_TAG_VERSION" val="3.0"/>
  <p:tag name="KSO_WM_BEAUTIFY_FLAG" val="#wm#"/>
  <p:tag name="KSO_WM_UNIT_VALUE" val="16"/>
</p:tagLst>
</file>

<file path=ppt/tags/tag22.xml><?xml version="1.0" encoding="utf-8"?>
<p:tagLst xmlns:p="http://schemas.openxmlformats.org/presentationml/2006/main">
  <p:tag name="KSO_WM_UNIT_ISCONTENTSTITLE" val="1"/>
  <p:tag name="KSO_WM_UNIT_ISNUMDGMTITLE" val="0"/>
  <p:tag name="KSO_WM_UNIT_PRESET_TEXT" val="CONTENTS"/>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34812_1*i*2"/>
  <p:tag name="KSO_WM_TEMPLATE_CATEGORY" val="custom"/>
  <p:tag name="KSO_WM_TEMPLATE_INDEX" val="20234812"/>
  <p:tag name="KSO_WM_UNIT_LAYERLEVEL" val="1"/>
  <p:tag name="KSO_WM_TAG_VERSION" val="3.0"/>
  <p:tag name="KSO_WM_BEAUTIFY_FLAG" val="#wm#"/>
</p:tagLst>
</file>

<file path=ppt/tags/tag221.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3165_1*i*1"/>
  <p:tag name="KSO_WM_TEMPLATE_CATEGORY" val="custom"/>
  <p:tag name="KSO_WM_TEMPLATE_INDEX" val="20233165"/>
  <p:tag name="KSO_WM_UNIT_LAYERLEVEL" val="1"/>
  <p:tag name="KSO_WM_TAG_VERSION" val="3.0"/>
  <p:tag name="KSO_WM_BEAUTIFY_FLAG" val="#wm#"/>
</p:tagLst>
</file>

<file path=ppt/tags/tag222.xml><?xml version="1.0" encoding="utf-8"?>
<p:tagLst xmlns:p="http://schemas.openxmlformats.org/presentationml/2006/main">
  <p:tag name="KSO_WM_SLIDE_ID" val="custom20234812_1"/>
  <p:tag name="KSO_WM_TEMPLATE_SUBCATEGORY" val="0"/>
  <p:tag name="KSO_WM_TEMPLATE_MASTER_TYPE" val="0"/>
  <p:tag name="KSO_WM_TEMPLATE_COLOR_TYPE" val="0"/>
  <p:tag name="KSO_WM_SLIDE_TYPE" val="text"/>
  <p:tag name="KSO_WM_SLIDE_SUBTYPE" val="picTxt"/>
  <p:tag name="KSO_WM_SLIDE_ITEM_CNT" val="2"/>
  <p:tag name="KSO_WM_SLIDE_INDEX" val="1"/>
  <p:tag name="KSO_WM_SLIDE_SIZE" val="511.533*341.9"/>
  <p:tag name="KSO_WM_SLIDE_POSITION" val="371.039*109.494"/>
  <p:tag name="KSO_WM_DIAGRAM_GROUP_CODE" val="l1-1"/>
  <p:tag name="KSO_WM_SLIDE_DIAGTYPE" val="l"/>
  <p:tag name="KSO_WM_TAG_VERSION" val="3.0"/>
  <p:tag name="KSO_WM_BEAUTIFY_FLAG" val="#wm#"/>
  <p:tag name="KSO_WM_TEMPLATE_CATEGORY" val="custom"/>
  <p:tag name="KSO_WM_TEMPLATE_INDEX" val="20234812"/>
  <p:tag name="KSO_WM_SLIDE_LAYOUT" val="a_f_l"/>
  <p:tag name="KSO_WM_SLIDE_LAYOUT_CNT" val="1_1_1"/>
</p:tagLst>
</file>

<file path=ppt/tags/tag223.xml><?xml version="1.0" encoding="utf-8"?>
<p:tagLst xmlns:p="http://schemas.openxmlformats.org/presentationml/2006/main">
  <p:tag name="KSO_WM_UNIT_ISCONTENTSTITLE" val="0"/>
  <p:tag name="KSO_WM_UNIT_ISNUMDGMTITLE" val="0"/>
  <p:tag name="KSO_WM_UNIT_PRESET_TEXT" val="单击此处添加标题内容"/>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4812_1*a*1"/>
  <p:tag name="KSO_WM_TEMPLATE_CATEGORY" val="custom"/>
  <p:tag name="KSO_WM_TEMPLATE_INDEX" val="20234812"/>
  <p:tag name="KSO_WM_UNIT_LAYERLEVEL" val="1"/>
  <p:tag name="KSO_WM_TAG_VERSION" val="3.0"/>
  <p:tag name="KSO_WM_BEAUTIFY_FLAG" val="#wm#"/>
  <p:tag name="KSO_WM_UNIT_VALUE" val="16"/>
</p:tagLst>
</file>

<file path=ppt/tags/tag224.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3165_1*i*1"/>
  <p:tag name="KSO_WM_TEMPLATE_CATEGORY" val="custom"/>
  <p:tag name="KSO_WM_TEMPLATE_INDEX" val="20233165"/>
  <p:tag name="KSO_WM_UNIT_LAYERLEVEL" val="1"/>
  <p:tag name="KSO_WM_TAG_VERSION" val="3.0"/>
  <p:tag name="KSO_WM_BEAUTIFY_FLAG" val="#wm#"/>
</p:tagLst>
</file>

<file path=ppt/tags/tag225.xml><?xml version="1.0" encoding="utf-8"?>
<p:tagLst xmlns:p="http://schemas.openxmlformats.org/presentationml/2006/main">
  <p:tag name="KSO_WM_SLIDE_ID" val="diagram20234431_1"/>
  <p:tag name="KSO_WM_TEMPLATE_SUBCATEGORY" val="0"/>
  <p:tag name="KSO_WM_TEMPLATE_MASTER_TYPE" val="0"/>
  <p:tag name="KSO_WM_TEMPLATE_COLOR_TYPE" val="0"/>
  <p:tag name="KSO_WM_SLIDE_ITEM_CNT" val="2"/>
  <p:tag name="KSO_WM_SLIDE_INDEX" val="1"/>
  <p:tag name="KSO_WM_DIAGRAM_GROUP_CODE" val="l1-1"/>
  <p:tag name="KSO_WM_SLIDE_DIAGTYPE" val="l"/>
  <p:tag name="KSO_WM_TAG_VERSION" val="3.0"/>
  <p:tag name="KSO_WM_BEAUTIFY_FLAG" val="#wm#"/>
  <p:tag name="KSO_WM_TEMPLATE_CATEGORY" val="diagram"/>
  <p:tag name="KSO_WM_TEMPLATE_INDEX" val="20234431"/>
  <p:tag name="KSO_WM_SLIDE_LAYOUT" val="a_l"/>
  <p:tag name="KSO_WM_SLIDE_LAYOUT_CNT" val="1_1"/>
  <p:tag name="KSO_WM_SLIDE_TYPE" val="text"/>
  <p:tag name="KSO_WM_SLIDE_SUBTYPE" val="picTxt"/>
  <p:tag name="KSO_WM_SLIDE_SIZE" val="802.67*220.993"/>
  <p:tag name="KSO_WM_SLIDE_POSITION" val="79.3428*182.195"/>
</p:tagLst>
</file>

<file path=ppt/tags/tag226.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17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3148_1*l_h_f*1_1_1"/>
  <p:tag name="KSO_WM_TEMPLATE_CATEGORY" val="diagram"/>
  <p:tag name="KSO_WM_TEMPLATE_INDEX" val="20233148"/>
  <p:tag name="KSO_WM_UNIT_LAYERLEVEL" val="1_1_1"/>
  <p:tag name="KSO_WM_TAG_VERSION" val="3.0"/>
  <p:tag name="KSO_WM_BEAUTIFY_FLAG" val="#wm#"/>
  <p:tag name="KSO_WM_DIAGRAM_MAX_ITEMCNT" val="1"/>
  <p:tag name="KSO_WM_DIAGRAM_MIN_ITEMCNT" val="1"/>
  <p:tag name="KSO_WM_DIAGRAM_VIRTUALLY_FRAME" val="{&quot;height&quot;:410.45,&quot;left&quot;:45.05,&quot;top&quot;:94.25,&quot;width&quot;:851.29937008835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Lst>
</file>

<file path=ppt/tags/tag227.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3165_1*i*1"/>
  <p:tag name="KSO_WM_TEMPLATE_CATEGORY" val="custom"/>
  <p:tag name="KSO_WM_TEMPLATE_INDEX" val="20233165"/>
  <p:tag name="KSO_WM_UNIT_LAYERLEVEL" val="1"/>
  <p:tag name="KSO_WM_TAG_VERSION" val="3.0"/>
  <p:tag name="KSO_WM_BEAUTIFY_FLAG" val="#wm#"/>
</p:tagLst>
</file>

<file path=ppt/tags/tag22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UNIT_VALUE" val="14"/>
  <p:tag name="KSO_WM_TEMPLATE_INDEX" val="20233165"/>
  <p:tag name="KSO_WM_UNIT_ID" val="custom20233165_1*a*1"/>
  <p:tag name="KSO_WM_UNIT_PRESET_TEXT" val="单击此处添加文档标题"/>
</p:tagLst>
</file>

<file path=ppt/tags/tag229.xml><?xml version="1.0" encoding="utf-8"?>
<p:tagLst xmlns:p="http://schemas.openxmlformats.org/presentationml/2006/main">
  <p:tag name="KSO_WM_BEAUTIFY_FLAG" val="#wm#"/>
  <p:tag name="KSO_WM_TEMPLATE_CATEGORY" val="custom"/>
  <p:tag name="KSO_WM_TEMPLATE_MASTER_TYPE" val="0"/>
  <p:tag name="KSO_WM_TEMPLATE_COLOR_TYPE" val="0"/>
  <p:tag name="KSO_WM_SLIDE_TYPE" val="text"/>
  <p:tag name="KSO_WM_SLIDE_SUBTYPE" val="picTxt"/>
  <p:tag name="KSO_WM_SLIDE_SIZE" val="558.48*153.466"/>
  <p:tag name="KSO_WM_SLIDE_POSITION" val="347.62*330.949"/>
  <p:tag name="KSO_WM_DIAGRAM_GROUP_CODE" val="l1-1"/>
  <p:tag name="KSO_WM_SLIDE_DIAGTYPE" val="l"/>
  <p:tag name="KSO_WM_SLIDE_LAYOUT" val="a_d_l"/>
  <p:tag name="KSO_WM_SLIDE_LAYOUT_CNT" val="1_1_1"/>
  <p:tag name="KSO_WM_TEMPLATE_INDEX" val="20233165"/>
  <p:tag name="KSO_WM_TEMPLATE_SUBCATEGORY" val="0"/>
  <p:tag name="KSO_WM_SLIDE_INDEX" val="1"/>
  <p:tag name="KSO_WM_TAG_VERSION" val="3.0"/>
  <p:tag name="KSO_WM_SLIDE_ID" val="custom20233165_1"/>
  <p:tag name="KSO_WM_SLIDE_ITEM_CNT"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30.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17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3148_1*l_h_f*1_1_1"/>
  <p:tag name="KSO_WM_TEMPLATE_CATEGORY" val="diagram"/>
  <p:tag name="KSO_WM_TEMPLATE_INDEX" val="20233148"/>
  <p:tag name="KSO_WM_UNIT_LAYERLEVEL" val="1_1_1"/>
  <p:tag name="KSO_WM_TAG_VERSION" val="3.0"/>
  <p:tag name="KSO_WM_BEAUTIFY_FLAG" val="#wm#"/>
  <p:tag name="KSO_WM_DIAGRAM_MAX_ITEMCNT" val="1"/>
  <p:tag name="KSO_WM_DIAGRAM_MIN_ITEMCNT" val="1"/>
  <p:tag name="KSO_WM_DIAGRAM_VIRTUALLY_FRAME" val="{&quot;height&quot;:410.45,&quot;left&quot;:45.05,&quot;top&quot;:94.25,&quot;width&quot;:851.29937008835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Lst>
</file>

<file path=ppt/tags/tag231.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3165_1*i*1"/>
  <p:tag name="KSO_WM_TEMPLATE_CATEGORY" val="custom"/>
  <p:tag name="KSO_WM_TEMPLATE_INDEX" val="20233165"/>
  <p:tag name="KSO_WM_UNIT_LAYERLEVEL" val="1"/>
  <p:tag name="KSO_WM_TAG_VERSION" val="3.0"/>
  <p:tag name="KSO_WM_BEAUTIFY_FLAG" val="#wm#"/>
</p:tagLst>
</file>

<file path=ppt/tags/tag23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UNIT_VALUE" val="14"/>
  <p:tag name="KSO_WM_TEMPLATE_INDEX" val="20233165"/>
  <p:tag name="KSO_WM_UNIT_ID" val="custom20233165_1*a*1"/>
  <p:tag name="KSO_WM_UNIT_PRESET_TEXT" val="单击此处添加文档标题"/>
</p:tagLst>
</file>

<file path=ppt/tags/tag233.xml><?xml version="1.0" encoding="utf-8"?>
<p:tagLst xmlns:p="http://schemas.openxmlformats.org/presentationml/2006/main">
  <p:tag name="KSO_WM_BEAUTIFY_FLAG" val="#wm#"/>
  <p:tag name="KSO_WM_TEMPLATE_CATEGORY" val="custom"/>
  <p:tag name="KSO_WM_TEMPLATE_MASTER_TYPE" val="0"/>
  <p:tag name="KSO_WM_TEMPLATE_COLOR_TYPE" val="0"/>
  <p:tag name="KSO_WM_SLIDE_TYPE" val="text"/>
  <p:tag name="KSO_WM_SLIDE_SUBTYPE" val="picTxt"/>
  <p:tag name="KSO_WM_SLIDE_SIZE" val="558.48*153.466"/>
  <p:tag name="KSO_WM_SLIDE_POSITION" val="347.62*330.949"/>
  <p:tag name="KSO_WM_DIAGRAM_GROUP_CODE" val="l1-1"/>
  <p:tag name="KSO_WM_SLIDE_DIAGTYPE" val="l"/>
  <p:tag name="KSO_WM_SLIDE_LAYOUT" val="a_d_l"/>
  <p:tag name="KSO_WM_SLIDE_LAYOUT_CNT" val="1_1_1"/>
  <p:tag name="KSO_WM_TEMPLATE_INDEX" val="20233165"/>
  <p:tag name="KSO_WM_TEMPLATE_SUBCATEGORY" val="0"/>
  <p:tag name="KSO_WM_SLIDE_INDEX" val="1"/>
  <p:tag name="KSO_WM_TAG_VERSION" val="3.0"/>
  <p:tag name="KSO_WM_SLIDE_ID" val="custom20233165_1"/>
  <p:tag name="KSO_WM_SLIDE_ITEM_CNT" val="1"/>
</p:tagLst>
</file>

<file path=ppt/tags/tag234.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17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3148_1*l_h_f*1_1_1"/>
  <p:tag name="KSO_WM_TEMPLATE_CATEGORY" val="diagram"/>
  <p:tag name="KSO_WM_TEMPLATE_INDEX" val="20233148"/>
  <p:tag name="KSO_WM_UNIT_LAYERLEVEL" val="1_1_1"/>
  <p:tag name="KSO_WM_TAG_VERSION" val="3.0"/>
  <p:tag name="KSO_WM_BEAUTIFY_FLAG" val="#wm#"/>
  <p:tag name="KSO_WM_DIAGRAM_MAX_ITEMCNT" val="1"/>
  <p:tag name="KSO_WM_DIAGRAM_MIN_ITEMCNT" val="1"/>
  <p:tag name="KSO_WM_DIAGRAM_VIRTUALLY_FRAME" val="{&quot;height&quot;:410.45,&quot;left&quot;:45.05,&quot;top&quot;:94.25,&quot;width&quot;:851.29937008835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Lst>
</file>

<file path=ppt/tags/tag235.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3165_1*i*1"/>
  <p:tag name="KSO_WM_TEMPLATE_CATEGORY" val="custom"/>
  <p:tag name="KSO_WM_TEMPLATE_INDEX" val="20233165"/>
  <p:tag name="KSO_WM_UNIT_LAYERLEVEL" val="1"/>
  <p:tag name="KSO_WM_TAG_VERSION" val="3.0"/>
  <p:tag name="KSO_WM_BEAUTIFY_FLAG" val="#wm#"/>
</p:tagLst>
</file>

<file path=ppt/tags/tag23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UNIT_VALUE" val="14"/>
  <p:tag name="KSO_WM_TEMPLATE_INDEX" val="20233165"/>
  <p:tag name="KSO_WM_UNIT_ID" val="custom20233165_1*a*1"/>
  <p:tag name="KSO_WM_UNIT_PRESET_TEXT" val="单击此处添加文档标题"/>
</p:tagLst>
</file>

<file path=ppt/tags/tag237.xml><?xml version="1.0" encoding="utf-8"?>
<p:tagLst xmlns:p="http://schemas.openxmlformats.org/presentationml/2006/main">
  <p:tag name="KSO_WM_BEAUTIFY_FLAG" val="#wm#"/>
  <p:tag name="KSO_WM_TEMPLATE_CATEGORY" val="custom"/>
  <p:tag name="KSO_WM_TEMPLATE_MASTER_TYPE" val="0"/>
  <p:tag name="KSO_WM_TEMPLATE_COLOR_TYPE" val="0"/>
  <p:tag name="KSO_WM_SLIDE_TYPE" val="text"/>
  <p:tag name="KSO_WM_SLIDE_SUBTYPE" val="picTxt"/>
  <p:tag name="KSO_WM_SLIDE_SIZE" val="558.48*153.466"/>
  <p:tag name="KSO_WM_SLIDE_POSITION" val="347.62*330.949"/>
  <p:tag name="KSO_WM_DIAGRAM_GROUP_CODE" val="l1-1"/>
  <p:tag name="KSO_WM_SLIDE_DIAGTYPE" val="l"/>
  <p:tag name="KSO_WM_SLIDE_LAYOUT" val="a_d_l"/>
  <p:tag name="KSO_WM_SLIDE_LAYOUT_CNT" val="1_1_1"/>
  <p:tag name="KSO_WM_TEMPLATE_INDEX" val="20233165"/>
  <p:tag name="KSO_WM_TEMPLATE_SUBCATEGORY" val="0"/>
  <p:tag name="KSO_WM_SLIDE_INDEX" val="1"/>
  <p:tag name="KSO_WM_TAG_VERSION" val="3.0"/>
  <p:tag name="KSO_WM_SLIDE_ID" val="custom20233165_1"/>
  <p:tag name="KSO_WM_SLIDE_ITEM_CNT" val="1"/>
</p:tagLst>
</file>

<file path=ppt/tags/tag238.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17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3148_1*l_h_f*1_1_1"/>
  <p:tag name="KSO_WM_TEMPLATE_CATEGORY" val="diagram"/>
  <p:tag name="KSO_WM_TEMPLATE_INDEX" val="20233148"/>
  <p:tag name="KSO_WM_UNIT_LAYERLEVEL" val="1_1_1"/>
  <p:tag name="KSO_WM_TAG_VERSION" val="3.0"/>
  <p:tag name="KSO_WM_BEAUTIFY_FLAG" val="#wm#"/>
  <p:tag name="KSO_WM_DIAGRAM_MAX_ITEMCNT" val="1"/>
  <p:tag name="KSO_WM_DIAGRAM_MIN_ITEMCNT" val="1"/>
  <p:tag name="KSO_WM_DIAGRAM_VIRTUALLY_FRAME" val="{&quot;height&quot;:410.45,&quot;left&quot;:45.05,&quot;top&quot;:94.25,&quot;width&quot;:851.29937008835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Lst>
</file>

<file path=ppt/tags/tag239.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3165_1*i*1"/>
  <p:tag name="KSO_WM_TEMPLATE_CATEGORY" val="custom"/>
  <p:tag name="KSO_WM_TEMPLATE_INDEX" val="20233165"/>
  <p:tag name="KSO_WM_UNIT_LAYERLEVEL" val="1"/>
  <p:tag name="KSO_WM_TAG_VERSION" val="3.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4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UNIT_VALUE" val="14"/>
  <p:tag name="KSO_WM_TEMPLATE_INDEX" val="20233165"/>
  <p:tag name="KSO_WM_UNIT_ID" val="custom20233165_1*a*1"/>
  <p:tag name="KSO_WM_UNIT_PRESET_TEXT" val="单击此处添加文档标题"/>
</p:tagLst>
</file>

<file path=ppt/tags/tag241.xml><?xml version="1.0" encoding="utf-8"?>
<p:tagLst xmlns:p="http://schemas.openxmlformats.org/presentationml/2006/main">
  <p:tag name="KSO_WM_BEAUTIFY_FLAG" val="#wm#"/>
  <p:tag name="KSO_WM_TEMPLATE_CATEGORY" val="custom"/>
  <p:tag name="KSO_WM_TEMPLATE_MASTER_TYPE" val="0"/>
  <p:tag name="KSO_WM_TEMPLATE_COLOR_TYPE" val="0"/>
  <p:tag name="KSO_WM_SLIDE_TYPE" val="text"/>
  <p:tag name="KSO_WM_SLIDE_SUBTYPE" val="picTxt"/>
  <p:tag name="KSO_WM_SLIDE_SIZE" val="558.48*153.466"/>
  <p:tag name="KSO_WM_SLIDE_POSITION" val="347.62*330.949"/>
  <p:tag name="KSO_WM_DIAGRAM_GROUP_CODE" val="l1-1"/>
  <p:tag name="KSO_WM_SLIDE_DIAGTYPE" val="l"/>
  <p:tag name="KSO_WM_SLIDE_LAYOUT" val="a_d_l"/>
  <p:tag name="KSO_WM_SLIDE_LAYOUT_CNT" val="1_1_1"/>
  <p:tag name="KSO_WM_TEMPLATE_INDEX" val="20233165"/>
  <p:tag name="KSO_WM_TEMPLATE_SUBCATEGORY" val="0"/>
  <p:tag name="KSO_WM_SLIDE_INDEX" val="1"/>
  <p:tag name="KSO_WM_TAG_VERSION" val="3.0"/>
  <p:tag name="KSO_WM_SLIDE_ID" val="custom20233165_1"/>
  <p:tag name="KSO_WM_SLIDE_ITEM_CNT" val="1"/>
</p:tagLst>
</file>

<file path=ppt/tags/tag24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94_7*a*1"/>
  <p:tag name="KSO_WM_TEMPLATE_CATEGORY" val="custom"/>
  <p:tag name="KSO_WM_TEMPLATE_INDEX" val="20230294"/>
  <p:tag name="KSO_WM_UNIT_LAYERLEVEL" val="1"/>
  <p:tag name="KSO_WM_TAG_VERSION" val="3.0"/>
  <p:tag name="KSO_WM_BEAUTIFY_FLAG" val="#wm#"/>
  <p:tag name="KSO_WM_UNIT_CONTENT_GROUP_TYPE" val="contentchip"/>
  <p:tag name="KSO_WM_UNIT_PRESET_TEXT" val="添加章节标题"/>
</p:tagLst>
</file>

<file path=ppt/tags/tag243.xml><?xml version="1.0" encoding="utf-8"?>
<p:tagLst xmlns:p="http://schemas.openxmlformats.org/presentationml/2006/main">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custom20230294_7*e*1"/>
  <p:tag name="KSO_WM_TEMPLATE_CATEGORY" val="custom"/>
  <p:tag name="KSO_WM_TEMPLATE_INDEX" val="20230294"/>
  <p:tag name="KSO_WM_UNIT_LAYERLEVEL" val="1"/>
  <p:tag name="KSO_WM_TAG_VERSION" val="3.0"/>
  <p:tag name="KSO_WM_BEAUTIFY_FLAG" val="#wm#"/>
  <p:tag name="KSO_WM_UNIT_CONTENT_GROUP_TYPE" val="contentchip"/>
  <p:tag name="KSO_WM_UNIT_PRESET_TEXT" val="PART ONE"/>
</p:tagLst>
</file>

<file path=ppt/tags/tag244.xml><?xml version="1.0" encoding="utf-8"?>
<p:tagLst xmlns:p="http://schemas.openxmlformats.org/presentationml/2006/main">
  <p:tag name="KSO_WM_SLIDE_ID" val="custom20230294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0294"/>
  <p:tag name="KSO_WM_SLIDE_LAYOUT" val="a_e"/>
  <p:tag name="KSO_WM_SLIDE_LAYOUT_CNT" val="1_1"/>
  <p:tag name="KSO_WM_SLIDE_TYPE" val="sectionTitle"/>
  <p:tag name="KSO_WM_SLIDE_SUBTYPE" val="pureTxt"/>
  <p:tag name="KSO_WM_SLIDE_CONTENT_AREA" val="{&quot;left&quot;:&quot;359.3&quot;,&quot;top&quot;:&quot;51.85&quot;,&quot;width&quot;:&quot;585.9&quot;,&quot;height&quot;:&quot;462.45&quot;}"/>
</p:tagLst>
</file>

<file path=ppt/tags/tag245.xml><?xml version="1.0" encoding="utf-8"?>
<p:tagLst xmlns:p="http://schemas.openxmlformats.org/presentationml/2006/main">
  <p:tag name="KSO_WM_UNIT_ISCONTENTSTITLE" val="0"/>
  <p:tag name="KSO_WM_UNIT_ISNUMDGMTITLE" val="0"/>
  <p:tag name="KSO_WM_UNIT_PRESET_TEXT" val="单击此处添加标题内容"/>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4812_1*a*1"/>
  <p:tag name="KSO_WM_TEMPLATE_CATEGORY" val="custom"/>
  <p:tag name="KSO_WM_TEMPLATE_INDEX" val="20234812"/>
  <p:tag name="KSO_WM_UNIT_LAYERLEVEL" val="1"/>
  <p:tag name="KSO_WM_TAG_VERSION" val="3.0"/>
  <p:tag name="KSO_WM_BEAUTIFY_FLAG" val="#wm#"/>
  <p:tag name="KSO_WM_UNIT_VALUE" val="16"/>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34812_1*i*2"/>
  <p:tag name="KSO_WM_TEMPLATE_CATEGORY" val="custom"/>
  <p:tag name="KSO_WM_TEMPLATE_INDEX" val="20234812"/>
  <p:tag name="KSO_WM_UNIT_LAYERLEVEL" val="1"/>
  <p:tag name="KSO_WM_TAG_VERSION" val="3.0"/>
  <p:tag name="KSO_WM_BEAUTIFY_FLAG" val="#wm#"/>
</p:tagLst>
</file>

<file path=ppt/tags/tag247.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17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3148_1*l_h_f*1_1_1"/>
  <p:tag name="KSO_WM_TEMPLATE_CATEGORY" val="diagram"/>
  <p:tag name="KSO_WM_TEMPLATE_INDEX" val="20233148"/>
  <p:tag name="KSO_WM_UNIT_LAYERLEVEL" val="1_1_1"/>
  <p:tag name="KSO_WM_TAG_VERSION" val="3.0"/>
  <p:tag name="KSO_WM_DIAGRAM_MAX_ITEMCNT" val="1"/>
  <p:tag name="KSO_WM_DIAGRAM_MIN_ITEMCNT" val="1"/>
  <p:tag name="KSO_WM_DIAGRAM_VIRTUALLY_FRAME" val="{&quot;height&quot;:410.45,&quot;left&quot;:45.05,&quot;top&quot;:94.25,&quot;width&quot;:851.29937008835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Lst>
</file>

<file path=ppt/tags/tag248.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3165_1*i*1"/>
  <p:tag name="KSO_WM_TEMPLATE_CATEGORY" val="custom"/>
  <p:tag name="KSO_WM_TEMPLATE_INDEX" val="20233165"/>
  <p:tag name="KSO_WM_UNIT_LAYERLEVEL" val="1"/>
  <p:tag name="KSO_WM_TAG_VERSION" val="3.0"/>
  <p:tag name="KSO_WM_BEAUTIFY_FLAG" val="#wm#"/>
</p:tagLst>
</file>

<file path=ppt/tags/tag249.xml><?xml version="1.0" encoding="utf-8"?>
<p:tagLst xmlns:p="http://schemas.openxmlformats.org/presentationml/2006/main">
  <p:tag name="KSO_WM_SLIDE_ID" val="custom20234812_1"/>
  <p:tag name="KSO_WM_TEMPLATE_SUBCATEGORY" val="0"/>
  <p:tag name="KSO_WM_TEMPLATE_MASTER_TYPE" val="0"/>
  <p:tag name="KSO_WM_TEMPLATE_COLOR_TYPE" val="0"/>
  <p:tag name="KSO_WM_SLIDE_TYPE" val="text"/>
  <p:tag name="KSO_WM_SLIDE_SUBTYPE" val="picTxt"/>
  <p:tag name="KSO_WM_SLIDE_ITEM_CNT" val="2"/>
  <p:tag name="KSO_WM_SLIDE_INDEX" val="1"/>
  <p:tag name="KSO_WM_SLIDE_SIZE" val="511.533*341.9"/>
  <p:tag name="KSO_WM_SLIDE_POSITION" val="371.039*109.494"/>
  <p:tag name="KSO_WM_DIAGRAM_GROUP_CODE" val="l1-1"/>
  <p:tag name="KSO_WM_SLIDE_DIAGTYPE" val="l"/>
  <p:tag name="KSO_WM_TAG_VERSION" val="3.0"/>
  <p:tag name="KSO_WM_BEAUTIFY_FLAG" val="#wm#"/>
  <p:tag name="KSO_WM_TEMPLATE_CATEGORY" val="custom"/>
  <p:tag name="KSO_WM_TEMPLATE_INDEX" val="20234812"/>
  <p:tag name="KSO_WM_SLIDE_LAYOUT" val="a_f_l"/>
  <p:tag name="KSO_WM_SLIDE_LAYOUT_CNT" val="1_1_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5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94_7*a*1"/>
  <p:tag name="KSO_WM_TEMPLATE_CATEGORY" val="custom"/>
  <p:tag name="KSO_WM_TEMPLATE_INDEX" val="20230294"/>
  <p:tag name="KSO_WM_UNIT_LAYERLEVEL" val="1"/>
  <p:tag name="KSO_WM_TAG_VERSION" val="3.0"/>
  <p:tag name="KSO_WM_BEAUTIFY_FLAG" val="#wm#"/>
  <p:tag name="KSO_WM_UNIT_CONTENT_GROUP_TYPE" val="contentchip"/>
  <p:tag name="KSO_WM_UNIT_PRESET_TEXT" val="添加章节标题"/>
</p:tagLst>
</file>

<file path=ppt/tags/tag251.xml><?xml version="1.0" encoding="utf-8"?>
<p:tagLst xmlns:p="http://schemas.openxmlformats.org/presentationml/2006/main">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custom20230294_7*e*1"/>
  <p:tag name="KSO_WM_TEMPLATE_CATEGORY" val="custom"/>
  <p:tag name="KSO_WM_TEMPLATE_INDEX" val="20230294"/>
  <p:tag name="KSO_WM_UNIT_LAYERLEVEL" val="1"/>
  <p:tag name="KSO_WM_TAG_VERSION" val="3.0"/>
  <p:tag name="KSO_WM_BEAUTIFY_FLAG" val="#wm#"/>
  <p:tag name="KSO_WM_UNIT_CONTENT_GROUP_TYPE" val="contentchip"/>
  <p:tag name="KSO_WM_UNIT_PRESET_TEXT" val="PART ONE"/>
</p:tagLst>
</file>

<file path=ppt/tags/tag252.xml><?xml version="1.0" encoding="utf-8"?>
<p:tagLst xmlns:p="http://schemas.openxmlformats.org/presentationml/2006/main">
  <p:tag name="KSO_WM_SLIDE_ID" val="custom20230294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0294"/>
  <p:tag name="KSO_WM_SLIDE_LAYOUT" val="a_e"/>
  <p:tag name="KSO_WM_SLIDE_LAYOUT_CNT" val="1_1"/>
  <p:tag name="KSO_WM_SLIDE_TYPE" val="sectionTitle"/>
  <p:tag name="KSO_WM_SLIDE_SUBTYPE" val="pureTxt"/>
  <p:tag name="KSO_WM_SLIDE_CONTENT_AREA" val="{&quot;left&quot;:&quot;359.3&quot;,&quot;top&quot;:&quot;51.85&quot;,&quot;width&quot;:&quot;585.9&quot;,&quot;height&quot;:&quot;462.45&quot;}"/>
</p:tagLst>
</file>

<file path=ppt/tags/tag253.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17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3148_1*l_h_f*1_1_1"/>
  <p:tag name="KSO_WM_TEMPLATE_CATEGORY" val="diagram"/>
  <p:tag name="KSO_WM_TEMPLATE_INDEX" val="20233148"/>
  <p:tag name="KSO_WM_UNIT_LAYERLEVEL" val="1_1_1"/>
  <p:tag name="KSO_WM_TAG_VERSION" val="3.0"/>
  <p:tag name="KSO_WM_BEAUTIFY_FLAG" val="#wm#"/>
  <p:tag name="KSO_WM_DIAGRAM_MAX_ITEMCNT" val="1"/>
  <p:tag name="KSO_WM_DIAGRAM_MIN_ITEMCNT" val="1"/>
  <p:tag name="KSO_WM_DIAGRAM_VIRTUALLY_FRAME" val="{&quot;height&quot;:410.45,&quot;left&quot;:45.05,&quot;top&quot;:94.25,&quot;width&quot;:851.29937008835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Lst>
</file>

<file path=ppt/tags/tag254.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3165_1*i*1"/>
  <p:tag name="KSO_WM_TEMPLATE_CATEGORY" val="custom"/>
  <p:tag name="KSO_WM_TEMPLATE_INDEX" val="20233165"/>
  <p:tag name="KSO_WM_UNIT_LAYERLEVEL" val="1"/>
  <p:tag name="KSO_WM_TAG_VERSION" val="3.0"/>
  <p:tag name="KSO_WM_BEAUTIFY_FLAG" val="#wm#"/>
</p:tagLst>
</file>

<file path=ppt/tags/tag255.xml><?xml version="1.0" encoding="utf-8"?>
<p:tagLst xmlns:p="http://schemas.openxmlformats.org/presentationml/2006/main">
  <p:tag name="KSO_WM_UNIT_ISCONTENTSTITLE" val="0"/>
  <p:tag name="KSO_WM_UNIT_ISNUMDGMTITLE" val="0"/>
  <p:tag name="KSO_WM_UNIT_PRESET_TEXT" val="单击此处添加标题内容"/>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4812_1*a*1"/>
  <p:tag name="KSO_WM_TEMPLATE_CATEGORY" val="custom"/>
  <p:tag name="KSO_WM_TEMPLATE_INDEX" val="20234812"/>
  <p:tag name="KSO_WM_UNIT_LAYERLEVEL" val="1"/>
  <p:tag name="KSO_WM_TAG_VERSION" val="3.0"/>
  <p:tag name="KSO_WM_BEAUTIFY_FLAG" val="#wm#"/>
  <p:tag name="KSO_WM_UNIT_VALUE" val="16"/>
</p:tagLst>
</file>

<file path=ppt/tags/tag256.xml><?xml version="1.0" encoding="utf-8"?>
<p:tagLst xmlns:p="http://schemas.openxmlformats.org/presentationml/2006/main">
  <p:tag name="KSO_WM_BEAUTIFY_FLAG" val="#wm#"/>
  <p:tag name="KSO_WM_TEMPLATE_CATEGORY" val="custom"/>
  <p:tag name="KSO_WM_TEMPLATE_MASTER_TYPE" val="0"/>
  <p:tag name="KSO_WM_TEMPLATE_COLOR_TYPE" val="0"/>
  <p:tag name="KSO_WM_SLIDE_TYPE" val="text"/>
  <p:tag name="KSO_WM_SLIDE_SUBTYPE" val="picTxt"/>
  <p:tag name="KSO_WM_SLIDE_SIZE" val="558.48*153.466"/>
  <p:tag name="KSO_WM_SLIDE_POSITION" val="347.62*330.949"/>
  <p:tag name="KSO_WM_DIAGRAM_GROUP_CODE" val="l1-1"/>
  <p:tag name="KSO_WM_SLIDE_DIAGTYPE" val="l"/>
  <p:tag name="KSO_WM_SLIDE_LAYOUT" val="a_d_l"/>
  <p:tag name="KSO_WM_SLIDE_LAYOUT_CNT" val="1_1_1"/>
  <p:tag name="KSO_WM_TEMPLATE_INDEX" val="20233165"/>
  <p:tag name="KSO_WM_TEMPLATE_SUBCATEGORY" val="0"/>
  <p:tag name="KSO_WM_SLIDE_INDEX" val="1"/>
  <p:tag name="KSO_WM_TAG_VERSION" val="3.0"/>
  <p:tag name="KSO_WM_SLIDE_ID" val="custom20233165_1"/>
  <p:tag name="KSO_WM_SLIDE_ITEM_CNT" val="1"/>
</p:tagLst>
</file>

<file path=ppt/tags/tag257.xml><?xml version="1.0" encoding="utf-8"?>
<p:tagLst xmlns:p="http://schemas.openxmlformats.org/presentationml/2006/main">
  <p:tag name="KSO_WM_UNIT_ISCONTENTSTITLE" val="0"/>
  <p:tag name="KSO_WM_UNIT_ISNUMDGMTITLE" val="0"/>
  <p:tag name="KSO_WM_UNIT_PRESET_TEXT" val="单击此处添加标题内容"/>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4812_1*a*1"/>
  <p:tag name="KSO_WM_TEMPLATE_CATEGORY" val="custom"/>
  <p:tag name="KSO_WM_TEMPLATE_INDEX" val="20234812"/>
  <p:tag name="KSO_WM_UNIT_LAYERLEVEL" val="1"/>
  <p:tag name="KSO_WM_TAG_VERSION" val="3.0"/>
  <p:tag name="KSO_WM_BEAUTIFY_FLAG" val="#wm#"/>
  <p:tag name="KSO_WM_UNIT_VALUE" val="16"/>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34812_1*i*2"/>
  <p:tag name="KSO_WM_TEMPLATE_CATEGORY" val="custom"/>
  <p:tag name="KSO_WM_TEMPLATE_INDEX" val="20234812"/>
  <p:tag name="KSO_WM_UNIT_LAYERLEVEL" val="1"/>
  <p:tag name="KSO_WM_TAG_VERSION" val="3.0"/>
  <p:tag name="KSO_WM_BEAUTIFY_FLAG" val="#wm#"/>
</p:tagLst>
</file>

<file path=ppt/tags/tag259.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17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3148_1*l_h_f*1_1_1"/>
  <p:tag name="KSO_WM_TEMPLATE_CATEGORY" val="diagram"/>
  <p:tag name="KSO_WM_TEMPLATE_INDEX" val="20233148"/>
  <p:tag name="KSO_WM_UNIT_LAYERLEVEL" val="1_1_1"/>
  <p:tag name="KSO_WM_TAG_VERSION" val="3.0"/>
  <p:tag name="KSO_WM_DIAGRAM_MAX_ITEMCNT" val="1"/>
  <p:tag name="KSO_WM_DIAGRAM_MIN_ITEMCNT" val="1"/>
  <p:tag name="KSO_WM_DIAGRAM_VIRTUALLY_FRAME" val="{&quot;height&quot;:410.45,&quot;left&quot;:45.05,&quot;top&quot;:94.25,&quot;width&quot;:851.29937008835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BEAUTIFY_FLAG" val="#wm#"/>
  <p:tag name="KSO_WM_UNIT_TYPE" val="i"/>
  <p:tag name="KSO_WM_UNIT_INDEX" val="2"/>
</p:tagLst>
</file>

<file path=ppt/tags/tag260.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3165_1*i*1"/>
  <p:tag name="KSO_WM_TEMPLATE_CATEGORY" val="custom"/>
  <p:tag name="KSO_WM_TEMPLATE_INDEX" val="20233165"/>
  <p:tag name="KSO_WM_UNIT_LAYERLEVEL" val="1"/>
  <p:tag name="KSO_WM_TAG_VERSION" val="3.0"/>
  <p:tag name="KSO_WM_BEAUTIFY_FLAG" val="#wm#"/>
</p:tagLst>
</file>

<file path=ppt/tags/tag261.xml><?xml version="1.0" encoding="utf-8"?>
<p:tagLst xmlns:p="http://schemas.openxmlformats.org/presentationml/2006/main">
  <p:tag name="KSO_WM_SLIDE_ID" val="custom20234812_1"/>
  <p:tag name="KSO_WM_TEMPLATE_SUBCATEGORY" val="0"/>
  <p:tag name="KSO_WM_TEMPLATE_MASTER_TYPE" val="0"/>
  <p:tag name="KSO_WM_TEMPLATE_COLOR_TYPE" val="0"/>
  <p:tag name="KSO_WM_SLIDE_TYPE" val="text"/>
  <p:tag name="KSO_WM_SLIDE_SUBTYPE" val="picTxt"/>
  <p:tag name="KSO_WM_SLIDE_ITEM_CNT" val="2"/>
  <p:tag name="KSO_WM_SLIDE_INDEX" val="1"/>
  <p:tag name="KSO_WM_SLIDE_SIZE" val="511.533*341.9"/>
  <p:tag name="KSO_WM_SLIDE_POSITION" val="371.039*109.494"/>
  <p:tag name="KSO_WM_DIAGRAM_GROUP_CODE" val="l1-1"/>
  <p:tag name="KSO_WM_SLIDE_DIAGTYPE" val="l"/>
  <p:tag name="KSO_WM_TAG_VERSION" val="3.0"/>
  <p:tag name="KSO_WM_BEAUTIFY_FLAG" val="#wm#"/>
  <p:tag name="KSO_WM_TEMPLATE_CATEGORY" val="custom"/>
  <p:tag name="KSO_WM_TEMPLATE_INDEX" val="20234812"/>
  <p:tag name="KSO_WM_SLIDE_LAYOUT" val="a_f_l"/>
  <p:tag name="KSO_WM_SLIDE_LAYOUT_CNT" val="1_1_1"/>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34812_1*i*2"/>
  <p:tag name="KSO_WM_TEMPLATE_CATEGORY" val="custom"/>
  <p:tag name="KSO_WM_TEMPLATE_INDEX" val="20234812"/>
  <p:tag name="KSO_WM_UNIT_LAYERLEVEL" val="1"/>
  <p:tag name="KSO_WM_TAG_VERSION" val="3.0"/>
  <p:tag name="KSO_WM_BEAUTIFY_FLAG" val="#wm#"/>
</p:tagLst>
</file>

<file path=ppt/tags/tag263.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17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3148_1*l_h_f*1_1_1"/>
  <p:tag name="KSO_WM_TEMPLATE_CATEGORY" val="diagram"/>
  <p:tag name="KSO_WM_TEMPLATE_INDEX" val="20233148"/>
  <p:tag name="KSO_WM_UNIT_LAYERLEVEL" val="1_1_1"/>
  <p:tag name="KSO_WM_TAG_VERSION" val="3.0"/>
  <p:tag name="KSO_WM_DIAGRAM_MAX_ITEMCNT" val="1"/>
  <p:tag name="KSO_WM_DIAGRAM_MIN_ITEMCNT" val="1"/>
  <p:tag name="KSO_WM_DIAGRAM_VIRTUALLY_FRAME" val="{&quot;height&quot;:410.45,&quot;left&quot;:45.05,&quot;top&quot;:94.25,&quot;width&quot;:851.29937008835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Lst>
</file>

<file path=ppt/tags/tag264.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3165_1*i*1"/>
  <p:tag name="KSO_WM_TEMPLATE_CATEGORY" val="custom"/>
  <p:tag name="KSO_WM_TEMPLATE_INDEX" val="20233165"/>
  <p:tag name="KSO_WM_UNIT_LAYERLEVEL" val="1"/>
  <p:tag name="KSO_WM_TAG_VERSION" val="3.0"/>
  <p:tag name="KSO_WM_BEAUTIFY_FLAG" val="#wm#"/>
</p:tagLst>
</file>

<file path=ppt/tags/tag265.xml><?xml version="1.0" encoding="utf-8"?>
<p:tagLst xmlns:p="http://schemas.openxmlformats.org/presentationml/2006/main">
  <p:tag name="KSO_WM_UNIT_ISCONTENTSTITLE" val="0"/>
  <p:tag name="KSO_WM_UNIT_ISNUMDGMTITLE" val="0"/>
  <p:tag name="KSO_WM_UNIT_PRESET_TEXT" val="单击此处添加标题内容"/>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4812_1*a*1"/>
  <p:tag name="KSO_WM_TEMPLATE_CATEGORY" val="custom"/>
  <p:tag name="KSO_WM_TEMPLATE_INDEX" val="20234812"/>
  <p:tag name="KSO_WM_UNIT_LAYERLEVEL" val="1"/>
  <p:tag name="KSO_WM_TAG_VERSION" val="3.0"/>
  <p:tag name="KSO_WM_BEAUTIFY_FLAG" val="#wm#"/>
  <p:tag name="KSO_WM_UNIT_VALUE" val="16"/>
</p:tagLst>
</file>

<file path=ppt/tags/tag266.xml><?xml version="1.0" encoding="utf-8"?>
<p:tagLst xmlns:p="http://schemas.openxmlformats.org/presentationml/2006/main">
  <p:tag name="KSO_WM_SLIDE_ID" val="custom20234812_1"/>
  <p:tag name="KSO_WM_TEMPLATE_SUBCATEGORY" val="0"/>
  <p:tag name="KSO_WM_TEMPLATE_MASTER_TYPE" val="0"/>
  <p:tag name="KSO_WM_TEMPLATE_COLOR_TYPE" val="0"/>
  <p:tag name="KSO_WM_SLIDE_TYPE" val="text"/>
  <p:tag name="KSO_WM_SLIDE_SUBTYPE" val="picTxt"/>
  <p:tag name="KSO_WM_SLIDE_ITEM_CNT" val="2"/>
  <p:tag name="KSO_WM_SLIDE_INDEX" val="1"/>
  <p:tag name="KSO_WM_SLIDE_SIZE" val="511.533*341.9"/>
  <p:tag name="KSO_WM_SLIDE_POSITION" val="371.039*109.494"/>
  <p:tag name="KSO_WM_DIAGRAM_GROUP_CODE" val="l1-1"/>
  <p:tag name="KSO_WM_SLIDE_DIAGTYPE" val="l"/>
  <p:tag name="KSO_WM_TAG_VERSION" val="3.0"/>
  <p:tag name="KSO_WM_BEAUTIFY_FLAG" val="#wm#"/>
  <p:tag name="KSO_WM_TEMPLATE_CATEGORY" val="custom"/>
  <p:tag name="KSO_WM_TEMPLATE_INDEX" val="20234812"/>
  <p:tag name="KSO_WM_SLIDE_LAYOUT" val="a_f_l"/>
  <p:tag name="KSO_WM_SLIDE_LAYOUT_CNT" val="1_1_1"/>
</p:tagLst>
</file>

<file path=ppt/tags/tag267.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17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3148_1*l_h_f*1_1_1"/>
  <p:tag name="KSO_WM_TEMPLATE_CATEGORY" val="diagram"/>
  <p:tag name="KSO_WM_TEMPLATE_INDEX" val="20233148"/>
  <p:tag name="KSO_WM_UNIT_LAYERLEVEL" val="1_1_1"/>
  <p:tag name="KSO_WM_TAG_VERSION" val="3.0"/>
  <p:tag name="KSO_WM_BEAUTIFY_FLAG" val="#wm#"/>
  <p:tag name="KSO_WM_DIAGRAM_MAX_ITEMCNT" val="1"/>
  <p:tag name="KSO_WM_DIAGRAM_MIN_ITEMCNT" val="1"/>
  <p:tag name="KSO_WM_DIAGRAM_VIRTUALLY_FRAME" val="{&quot;height&quot;:410.45,&quot;left&quot;:45.05,&quot;top&quot;:94.25,&quot;width&quot;:851.29937008835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Lst>
</file>

<file path=ppt/tags/tag268.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3165_1*i*1"/>
  <p:tag name="KSO_WM_TEMPLATE_CATEGORY" val="custom"/>
  <p:tag name="KSO_WM_TEMPLATE_INDEX" val="20233165"/>
  <p:tag name="KSO_WM_UNIT_LAYERLEVEL" val="1"/>
  <p:tag name="KSO_WM_TAG_VERSION" val="3.0"/>
  <p:tag name="KSO_WM_BEAUTIFY_FLAG" val="#wm#"/>
</p:tagLst>
</file>

<file path=ppt/tags/tag26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UNIT_VALUE" val="14"/>
  <p:tag name="KSO_WM_TEMPLATE_INDEX" val="20233165"/>
  <p:tag name="KSO_WM_UNIT_ID" val="custom20233165_1*a*1"/>
  <p:tag name="KSO_WM_UNIT_PRESET_TEXT" val="单击此处添加文档标题"/>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BEAUTIFY_FLAG" val="#wm#"/>
  <p:tag name="KSO_WM_UNIT_TYPE" val="i"/>
  <p:tag name="KSO_WM_UNIT_INDEX" val="1"/>
</p:tagLst>
</file>

<file path=ppt/tags/tag270.xml><?xml version="1.0" encoding="utf-8"?>
<p:tagLst xmlns:p="http://schemas.openxmlformats.org/presentationml/2006/main">
  <p:tag name="KSO_WM_BEAUTIFY_FLAG" val="#wm#"/>
  <p:tag name="KSO_WM_TEMPLATE_CATEGORY" val="custom"/>
  <p:tag name="KSO_WM_TEMPLATE_MASTER_TYPE" val="0"/>
  <p:tag name="KSO_WM_TEMPLATE_COLOR_TYPE" val="0"/>
  <p:tag name="KSO_WM_SLIDE_TYPE" val="text"/>
  <p:tag name="KSO_WM_SLIDE_SUBTYPE" val="picTxt"/>
  <p:tag name="KSO_WM_SLIDE_SIZE" val="558.48*153.466"/>
  <p:tag name="KSO_WM_SLIDE_POSITION" val="347.62*330.949"/>
  <p:tag name="KSO_WM_DIAGRAM_GROUP_CODE" val="l1-1"/>
  <p:tag name="KSO_WM_SLIDE_DIAGTYPE" val="l"/>
  <p:tag name="KSO_WM_SLIDE_LAYOUT" val="a_d_l"/>
  <p:tag name="KSO_WM_SLIDE_LAYOUT_CNT" val="1_1_1"/>
  <p:tag name="KSO_WM_TEMPLATE_INDEX" val="20233165"/>
  <p:tag name="KSO_WM_TEMPLATE_SUBCATEGORY" val="0"/>
  <p:tag name="KSO_WM_SLIDE_INDEX" val="1"/>
  <p:tag name="KSO_WM_TAG_VERSION" val="3.0"/>
  <p:tag name="KSO_WM_SLIDE_ID" val="custom20233165_1"/>
  <p:tag name="KSO_WM_SLIDE_ITEM_CNT" val="1"/>
</p:tagLst>
</file>

<file path=ppt/tags/tag271.xml><?xml version="1.0" encoding="utf-8"?>
<p:tagLst xmlns:p="http://schemas.openxmlformats.org/presentationml/2006/main">
  <p:tag name="KSO_WM_UNIT_ISCONTENTSTITLE" val="0"/>
  <p:tag name="KSO_WM_UNIT_ISNUMDGMTITLE" val="0"/>
  <p:tag name="KSO_WM_UNIT_PRESET_TEXT" val="单击此处添加标题内容"/>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4812_1*a*1"/>
  <p:tag name="KSO_WM_TEMPLATE_CATEGORY" val="custom"/>
  <p:tag name="KSO_WM_TEMPLATE_INDEX" val="20234812"/>
  <p:tag name="KSO_WM_UNIT_LAYERLEVEL" val="1"/>
  <p:tag name="KSO_WM_TAG_VERSION" val="3.0"/>
  <p:tag name="KSO_WM_BEAUTIFY_FLAG" val="#wm#"/>
  <p:tag name="KSO_WM_UNIT_VALUE" val="16"/>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34812_1*i*2"/>
  <p:tag name="KSO_WM_TEMPLATE_CATEGORY" val="custom"/>
  <p:tag name="KSO_WM_TEMPLATE_INDEX" val="20234812"/>
  <p:tag name="KSO_WM_UNIT_LAYERLEVEL" val="1"/>
  <p:tag name="KSO_WM_TAG_VERSION" val="3.0"/>
  <p:tag name="KSO_WM_BEAUTIFY_FLAG" val="#wm#"/>
</p:tagLst>
</file>

<file path=ppt/tags/tag273.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17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3148_1*l_h_f*1_1_1"/>
  <p:tag name="KSO_WM_TEMPLATE_CATEGORY" val="diagram"/>
  <p:tag name="KSO_WM_TEMPLATE_INDEX" val="20233148"/>
  <p:tag name="KSO_WM_UNIT_LAYERLEVEL" val="1_1_1"/>
  <p:tag name="KSO_WM_TAG_VERSION" val="3.0"/>
  <p:tag name="KSO_WM_DIAGRAM_MAX_ITEMCNT" val="1"/>
  <p:tag name="KSO_WM_DIAGRAM_MIN_ITEMCNT" val="1"/>
  <p:tag name="KSO_WM_DIAGRAM_VIRTUALLY_FRAME" val="{&quot;height&quot;:410.45,&quot;left&quot;:45.05,&quot;top&quot;:94.25,&quot;width&quot;:851.29937008835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Lst>
</file>

<file path=ppt/tags/tag274.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3165_1*i*1"/>
  <p:tag name="KSO_WM_TEMPLATE_CATEGORY" val="custom"/>
  <p:tag name="KSO_WM_TEMPLATE_INDEX" val="20233165"/>
  <p:tag name="KSO_WM_UNIT_LAYERLEVEL" val="1"/>
  <p:tag name="KSO_WM_TAG_VERSION" val="3.0"/>
  <p:tag name="KSO_WM_BEAUTIFY_FLAG" val="#wm#"/>
</p:tagLst>
</file>

<file path=ppt/tags/tag275.xml><?xml version="1.0" encoding="utf-8"?>
<p:tagLst xmlns:p="http://schemas.openxmlformats.org/presentationml/2006/main">
  <p:tag name="KSO_WM_SLIDE_ID" val="custom20234812_1"/>
  <p:tag name="KSO_WM_TEMPLATE_SUBCATEGORY" val="0"/>
  <p:tag name="KSO_WM_TEMPLATE_MASTER_TYPE" val="0"/>
  <p:tag name="KSO_WM_TEMPLATE_COLOR_TYPE" val="0"/>
  <p:tag name="KSO_WM_SLIDE_TYPE" val="text"/>
  <p:tag name="KSO_WM_SLIDE_SUBTYPE" val="picTxt"/>
  <p:tag name="KSO_WM_SLIDE_ITEM_CNT" val="2"/>
  <p:tag name="KSO_WM_SLIDE_INDEX" val="1"/>
  <p:tag name="KSO_WM_SLIDE_SIZE" val="511.533*341.9"/>
  <p:tag name="KSO_WM_SLIDE_POSITION" val="371.039*109.494"/>
  <p:tag name="KSO_WM_DIAGRAM_GROUP_CODE" val="l1-1"/>
  <p:tag name="KSO_WM_SLIDE_DIAGTYPE" val="l"/>
  <p:tag name="KSO_WM_TAG_VERSION" val="3.0"/>
  <p:tag name="KSO_WM_BEAUTIFY_FLAG" val="#wm#"/>
  <p:tag name="KSO_WM_TEMPLATE_CATEGORY" val="custom"/>
  <p:tag name="KSO_WM_TEMPLATE_INDEX" val="20234812"/>
  <p:tag name="KSO_WM_SLIDE_LAYOUT" val="a_f_l"/>
  <p:tag name="KSO_WM_SLIDE_LAYOUT_CNT" val="1_1_1"/>
</p:tagLst>
</file>

<file path=ppt/tags/tag276.xml><?xml version="1.0" encoding="utf-8"?>
<p:tagLst xmlns:p="http://schemas.openxmlformats.org/presentationml/2006/main">
  <p:tag name="KSO_WM_UNIT_ISCONTENTSTITLE" val="0"/>
  <p:tag name="KSO_WM_UNIT_ISNUMDGMTITLE" val="0"/>
  <p:tag name="KSO_WM_UNIT_PRESET_TEXT" val="单击此处添加标题内容"/>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4812_1*a*1"/>
  <p:tag name="KSO_WM_TEMPLATE_CATEGORY" val="custom"/>
  <p:tag name="KSO_WM_TEMPLATE_INDEX" val="20234812"/>
  <p:tag name="KSO_WM_UNIT_LAYERLEVEL" val="1"/>
  <p:tag name="KSO_WM_TAG_VERSION" val="3.0"/>
  <p:tag name="KSO_WM_BEAUTIFY_FLAG" val="#wm#"/>
  <p:tag name="KSO_WM_UNIT_VALUE" val="16"/>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34812_1*i*2"/>
  <p:tag name="KSO_WM_TEMPLATE_CATEGORY" val="custom"/>
  <p:tag name="KSO_WM_TEMPLATE_INDEX" val="20234812"/>
  <p:tag name="KSO_WM_UNIT_LAYERLEVEL" val="1"/>
  <p:tag name="KSO_WM_TAG_VERSION" val="3.0"/>
  <p:tag name="KSO_WM_BEAUTIFY_FLAG" val="#wm#"/>
</p:tagLst>
</file>

<file path=ppt/tags/tag278.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17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3148_1*l_h_f*1_1_1"/>
  <p:tag name="KSO_WM_TEMPLATE_CATEGORY" val="diagram"/>
  <p:tag name="KSO_WM_TEMPLATE_INDEX" val="20233148"/>
  <p:tag name="KSO_WM_UNIT_LAYERLEVEL" val="1_1_1"/>
  <p:tag name="KSO_WM_TAG_VERSION" val="3.0"/>
  <p:tag name="KSO_WM_DIAGRAM_MAX_ITEMCNT" val="1"/>
  <p:tag name="KSO_WM_DIAGRAM_MIN_ITEMCNT" val="1"/>
  <p:tag name="KSO_WM_DIAGRAM_VIRTUALLY_FRAME" val="{&quot;height&quot;:410.45,&quot;left&quot;:45.05,&quot;top&quot;:94.25,&quot;width&quot;:851.29937008835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Lst>
</file>

<file path=ppt/tags/tag279.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3165_1*i*1"/>
  <p:tag name="KSO_WM_TEMPLATE_CATEGORY" val="custom"/>
  <p:tag name="KSO_WM_TEMPLATE_INDEX" val="20233165"/>
  <p:tag name="KSO_WM_UNIT_LAYERLEVEL" val="1"/>
  <p:tag name="KSO_WM_TAG_VERSION" val="3.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BEAUTIFY_FLAG" val="#wm#"/>
  <p:tag name="KSO_WM_UNIT_TYPE" val="i"/>
  <p:tag name="KSO_WM_UNIT_INDEX" val="2"/>
</p:tagLst>
</file>

<file path=ppt/tags/tag280.xml><?xml version="1.0" encoding="utf-8"?>
<p:tagLst xmlns:p="http://schemas.openxmlformats.org/presentationml/2006/main">
  <p:tag name="KSO_WM_SLIDE_ID" val="custom20234812_1"/>
  <p:tag name="KSO_WM_TEMPLATE_SUBCATEGORY" val="0"/>
  <p:tag name="KSO_WM_TEMPLATE_MASTER_TYPE" val="0"/>
  <p:tag name="KSO_WM_TEMPLATE_COLOR_TYPE" val="0"/>
  <p:tag name="KSO_WM_SLIDE_TYPE" val="text"/>
  <p:tag name="KSO_WM_SLIDE_SUBTYPE" val="picTxt"/>
  <p:tag name="KSO_WM_SLIDE_ITEM_CNT" val="2"/>
  <p:tag name="KSO_WM_SLIDE_INDEX" val="1"/>
  <p:tag name="KSO_WM_SLIDE_SIZE" val="511.533*341.9"/>
  <p:tag name="KSO_WM_SLIDE_POSITION" val="371.039*109.494"/>
  <p:tag name="KSO_WM_DIAGRAM_GROUP_CODE" val="l1-1"/>
  <p:tag name="KSO_WM_SLIDE_DIAGTYPE" val="l"/>
  <p:tag name="KSO_WM_TAG_VERSION" val="3.0"/>
  <p:tag name="KSO_WM_BEAUTIFY_FLAG" val="#wm#"/>
  <p:tag name="KSO_WM_TEMPLATE_CATEGORY" val="custom"/>
  <p:tag name="KSO_WM_TEMPLATE_INDEX" val="20234812"/>
  <p:tag name="KSO_WM_SLIDE_LAYOUT" val="a_f_l"/>
  <p:tag name="KSO_WM_SLIDE_LAYOUT_CNT" val="1_1_1"/>
</p:tagLst>
</file>

<file path=ppt/tags/tag281.xml><?xml version="1.0" encoding="utf-8"?>
<p:tagLst xmlns:p="http://schemas.openxmlformats.org/presentationml/2006/main">
  <p:tag name="KSO_WM_UNIT_ISCONTENTSTITLE" val="0"/>
  <p:tag name="KSO_WM_UNIT_ISNUMDGMTITLE" val="0"/>
  <p:tag name="KSO_WM_UNIT_PRESET_TEXT" val="单击此处添加标题内容"/>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4812_1*a*1"/>
  <p:tag name="KSO_WM_TEMPLATE_CATEGORY" val="custom"/>
  <p:tag name="KSO_WM_TEMPLATE_INDEX" val="20234812"/>
  <p:tag name="KSO_WM_UNIT_LAYERLEVEL" val="1"/>
  <p:tag name="KSO_WM_TAG_VERSION" val="3.0"/>
  <p:tag name="KSO_WM_BEAUTIFY_FLAG" val="#wm#"/>
  <p:tag name="KSO_WM_UNIT_VALUE" val="16"/>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34812_1*i*2"/>
  <p:tag name="KSO_WM_TEMPLATE_CATEGORY" val="custom"/>
  <p:tag name="KSO_WM_TEMPLATE_INDEX" val="20234812"/>
  <p:tag name="KSO_WM_UNIT_LAYERLEVEL" val="1"/>
  <p:tag name="KSO_WM_TAG_VERSION" val="3.0"/>
  <p:tag name="KSO_WM_BEAUTIFY_FLAG" val="#wm#"/>
</p:tagLst>
</file>

<file path=ppt/tags/tag283.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17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3148_1*l_h_f*1_1_1"/>
  <p:tag name="KSO_WM_TEMPLATE_CATEGORY" val="diagram"/>
  <p:tag name="KSO_WM_TEMPLATE_INDEX" val="20233148"/>
  <p:tag name="KSO_WM_UNIT_LAYERLEVEL" val="1_1_1"/>
  <p:tag name="KSO_WM_TAG_VERSION" val="3.0"/>
  <p:tag name="KSO_WM_DIAGRAM_MAX_ITEMCNT" val="1"/>
  <p:tag name="KSO_WM_DIAGRAM_MIN_ITEMCNT" val="1"/>
  <p:tag name="KSO_WM_DIAGRAM_VIRTUALLY_FRAME" val="{&quot;height&quot;:410.45,&quot;left&quot;:45.05,&quot;top&quot;:94.25,&quot;width&quot;:851.29937008835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Lst>
</file>

<file path=ppt/tags/tag284.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3165_1*i*1"/>
  <p:tag name="KSO_WM_TEMPLATE_CATEGORY" val="custom"/>
  <p:tag name="KSO_WM_TEMPLATE_INDEX" val="20233165"/>
  <p:tag name="KSO_WM_UNIT_LAYERLEVEL" val="1"/>
  <p:tag name="KSO_WM_TAG_VERSION" val="3.0"/>
  <p:tag name="KSO_WM_BEAUTIFY_FLAG" val="#wm#"/>
</p:tagLst>
</file>

<file path=ppt/tags/tag285.xml><?xml version="1.0" encoding="utf-8"?>
<p:tagLst xmlns:p="http://schemas.openxmlformats.org/presentationml/2006/main">
  <p:tag name="KSO_WM_SLIDE_ID" val="custom20234812_1"/>
  <p:tag name="KSO_WM_TEMPLATE_SUBCATEGORY" val="0"/>
  <p:tag name="KSO_WM_TEMPLATE_MASTER_TYPE" val="0"/>
  <p:tag name="KSO_WM_TEMPLATE_COLOR_TYPE" val="0"/>
  <p:tag name="KSO_WM_SLIDE_TYPE" val="text"/>
  <p:tag name="KSO_WM_SLIDE_SUBTYPE" val="picTxt"/>
  <p:tag name="KSO_WM_SLIDE_ITEM_CNT" val="2"/>
  <p:tag name="KSO_WM_SLIDE_INDEX" val="1"/>
  <p:tag name="KSO_WM_SLIDE_SIZE" val="511.533*341.9"/>
  <p:tag name="KSO_WM_SLIDE_POSITION" val="371.039*109.494"/>
  <p:tag name="KSO_WM_DIAGRAM_GROUP_CODE" val="l1-1"/>
  <p:tag name="KSO_WM_SLIDE_DIAGTYPE" val="l"/>
  <p:tag name="KSO_WM_TAG_VERSION" val="3.0"/>
  <p:tag name="KSO_WM_BEAUTIFY_FLAG" val="#wm#"/>
  <p:tag name="KSO_WM_TEMPLATE_CATEGORY" val="custom"/>
  <p:tag name="KSO_WM_TEMPLATE_INDEX" val="20234812"/>
  <p:tag name="KSO_WM_SLIDE_LAYOUT" val="a_f_l"/>
  <p:tag name="KSO_WM_SLIDE_LAYOUT_CNT" val="1_1_1"/>
</p:tagLst>
</file>

<file path=ppt/tags/tag286.xml><?xml version="1.0" encoding="utf-8"?>
<p:tagLst xmlns:p="http://schemas.openxmlformats.org/presentationml/2006/main">
  <p:tag name="KSO_WM_UNIT_ISCONTENTSTITLE" val="0"/>
  <p:tag name="KSO_WM_UNIT_ISNUMDGMTITLE" val="0"/>
  <p:tag name="KSO_WM_UNIT_PRESET_TEXT" val="单击此处添加标题内容"/>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4812_1*a*1"/>
  <p:tag name="KSO_WM_TEMPLATE_CATEGORY" val="custom"/>
  <p:tag name="KSO_WM_TEMPLATE_INDEX" val="20234812"/>
  <p:tag name="KSO_WM_UNIT_LAYERLEVEL" val="1"/>
  <p:tag name="KSO_WM_TAG_VERSION" val="3.0"/>
  <p:tag name="KSO_WM_BEAUTIFY_FLAG" val="#wm#"/>
  <p:tag name="KSO_WM_UNIT_VALUE" val="16"/>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34812_1*i*2"/>
  <p:tag name="KSO_WM_TEMPLATE_CATEGORY" val="custom"/>
  <p:tag name="KSO_WM_TEMPLATE_INDEX" val="20234812"/>
  <p:tag name="KSO_WM_UNIT_LAYERLEVEL" val="1"/>
  <p:tag name="KSO_WM_TAG_VERSION" val="3.0"/>
  <p:tag name="KSO_WM_BEAUTIFY_FLAG" val="#wm#"/>
</p:tagLst>
</file>

<file path=ppt/tags/tag288.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17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3148_1*l_h_f*1_1_1"/>
  <p:tag name="KSO_WM_TEMPLATE_CATEGORY" val="diagram"/>
  <p:tag name="KSO_WM_TEMPLATE_INDEX" val="20233148"/>
  <p:tag name="KSO_WM_UNIT_LAYERLEVEL" val="1_1_1"/>
  <p:tag name="KSO_WM_TAG_VERSION" val="3.0"/>
  <p:tag name="KSO_WM_DIAGRAM_MAX_ITEMCNT" val="1"/>
  <p:tag name="KSO_WM_DIAGRAM_MIN_ITEMCNT" val="1"/>
  <p:tag name="KSO_WM_DIAGRAM_VIRTUALLY_FRAME" val="{&quot;height&quot;:410.45,&quot;left&quot;:45.05,&quot;top&quot;:94.25,&quot;width&quot;:851.29937008835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Lst>
</file>

<file path=ppt/tags/tag289.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3165_1*i*1"/>
  <p:tag name="KSO_WM_TEMPLATE_CATEGORY" val="custom"/>
  <p:tag name="KSO_WM_TEMPLATE_INDEX" val="20233165"/>
  <p:tag name="KSO_WM_UNIT_LAYERLEVEL" val="1"/>
  <p:tag name="KSO_WM_TAG_VERSION" val="3.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CONTENT_GROUP_TYPE" val="contentchip"/>
  <p:tag name="KSO_WM_UNIT_TYPE" val="i"/>
  <p:tag name="KSO_WM_UNIT_INDEX" val="3"/>
</p:tagLst>
</file>

<file path=ppt/tags/tag290.xml><?xml version="1.0" encoding="utf-8"?>
<p:tagLst xmlns:p="http://schemas.openxmlformats.org/presentationml/2006/main">
  <p:tag name="KSO_WM_SLIDE_ID" val="custom20234812_1"/>
  <p:tag name="KSO_WM_TEMPLATE_SUBCATEGORY" val="0"/>
  <p:tag name="KSO_WM_TEMPLATE_MASTER_TYPE" val="0"/>
  <p:tag name="KSO_WM_TEMPLATE_COLOR_TYPE" val="0"/>
  <p:tag name="KSO_WM_SLIDE_TYPE" val="text"/>
  <p:tag name="KSO_WM_SLIDE_SUBTYPE" val="picTxt"/>
  <p:tag name="KSO_WM_SLIDE_ITEM_CNT" val="2"/>
  <p:tag name="KSO_WM_SLIDE_INDEX" val="1"/>
  <p:tag name="KSO_WM_SLIDE_SIZE" val="511.533*341.9"/>
  <p:tag name="KSO_WM_SLIDE_POSITION" val="371.039*109.494"/>
  <p:tag name="KSO_WM_DIAGRAM_GROUP_CODE" val="l1-1"/>
  <p:tag name="KSO_WM_SLIDE_DIAGTYPE" val="l"/>
  <p:tag name="KSO_WM_TAG_VERSION" val="3.0"/>
  <p:tag name="KSO_WM_BEAUTIFY_FLAG" val="#wm#"/>
  <p:tag name="KSO_WM_TEMPLATE_CATEGORY" val="custom"/>
  <p:tag name="KSO_WM_TEMPLATE_INDEX" val="20234812"/>
  <p:tag name="KSO_WM_SLIDE_LAYOUT" val="a_f_l"/>
  <p:tag name="KSO_WM_SLIDE_LAYOUT_CNT" val="1_1_1"/>
</p:tagLst>
</file>

<file path=ppt/tags/tag291.xml><?xml version="1.0" encoding="utf-8"?>
<p:tagLst xmlns:p="http://schemas.openxmlformats.org/presentationml/2006/main">
  <p:tag name="KSO_WM_UNIT_ISCONTENTSTITLE" val="0"/>
  <p:tag name="KSO_WM_UNIT_ISNUMDGMTITLE" val="0"/>
  <p:tag name="KSO_WM_UNIT_PRESET_TEXT" val="单击此处添加标题内容"/>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4812_1*a*1"/>
  <p:tag name="KSO_WM_TEMPLATE_CATEGORY" val="custom"/>
  <p:tag name="KSO_WM_TEMPLATE_INDEX" val="20234812"/>
  <p:tag name="KSO_WM_UNIT_LAYERLEVEL" val="1"/>
  <p:tag name="KSO_WM_TAG_VERSION" val="3.0"/>
  <p:tag name="KSO_WM_BEAUTIFY_FLAG" val="#wm#"/>
  <p:tag name="KSO_WM_UNIT_VALUE" val="16"/>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34812_1*i*2"/>
  <p:tag name="KSO_WM_TEMPLATE_CATEGORY" val="custom"/>
  <p:tag name="KSO_WM_TEMPLATE_INDEX" val="20234812"/>
  <p:tag name="KSO_WM_UNIT_LAYERLEVEL" val="1"/>
  <p:tag name="KSO_WM_TAG_VERSION" val="3.0"/>
  <p:tag name="KSO_WM_BEAUTIFY_FLAG" val="#wm#"/>
</p:tagLst>
</file>

<file path=ppt/tags/tag293.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17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3148_1*l_h_f*1_1_1"/>
  <p:tag name="KSO_WM_TEMPLATE_CATEGORY" val="diagram"/>
  <p:tag name="KSO_WM_TEMPLATE_INDEX" val="20233148"/>
  <p:tag name="KSO_WM_UNIT_LAYERLEVEL" val="1_1_1"/>
  <p:tag name="KSO_WM_TAG_VERSION" val="3.0"/>
  <p:tag name="KSO_WM_DIAGRAM_MAX_ITEMCNT" val="1"/>
  <p:tag name="KSO_WM_DIAGRAM_MIN_ITEMCNT" val="1"/>
  <p:tag name="KSO_WM_DIAGRAM_VIRTUALLY_FRAME" val="{&quot;height&quot;:410.45,&quot;left&quot;:45.05,&quot;top&quot;:94.25,&quot;width&quot;:851.29937008835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Lst>
</file>

<file path=ppt/tags/tag294.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3165_1*i*1"/>
  <p:tag name="KSO_WM_TEMPLATE_CATEGORY" val="custom"/>
  <p:tag name="KSO_WM_TEMPLATE_INDEX" val="20233165"/>
  <p:tag name="KSO_WM_UNIT_LAYERLEVEL" val="1"/>
  <p:tag name="KSO_WM_TAG_VERSION" val="3.0"/>
  <p:tag name="KSO_WM_BEAUTIFY_FLAG" val="#wm#"/>
</p:tagLst>
</file>

<file path=ppt/tags/tag295.xml><?xml version="1.0" encoding="utf-8"?>
<p:tagLst xmlns:p="http://schemas.openxmlformats.org/presentationml/2006/main">
  <p:tag name="KSO_WM_SLIDE_ID" val="custom20234812_1"/>
  <p:tag name="KSO_WM_TEMPLATE_SUBCATEGORY" val="0"/>
  <p:tag name="KSO_WM_TEMPLATE_MASTER_TYPE" val="0"/>
  <p:tag name="KSO_WM_TEMPLATE_COLOR_TYPE" val="0"/>
  <p:tag name="KSO_WM_SLIDE_TYPE" val="text"/>
  <p:tag name="KSO_WM_SLIDE_SUBTYPE" val="picTxt"/>
  <p:tag name="KSO_WM_SLIDE_ITEM_CNT" val="2"/>
  <p:tag name="KSO_WM_SLIDE_INDEX" val="1"/>
  <p:tag name="KSO_WM_SLIDE_SIZE" val="511.533*341.9"/>
  <p:tag name="KSO_WM_SLIDE_POSITION" val="371.039*109.494"/>
  <p:tag name="KSO_WM_DIAGRAM_GROUP_CODE" val="l1-1"/>
  <p:tag name="KSO_WM_SLIDE_DIAGTYPE" val="l"/>
  <p:tag name="KSO_WM_TAG_VERSION" val="3.0"/>
  <p:tag name="KSO_WM_BEAUTIFY_FLAG" val="#wm#"/>
  <p:tag name="KSO_WM_TEMPLATE_CATEGORY" val="custom"/>
  <p:tag name="KSO_WM_TEMPLATE_INDEX" val="20234812"/>
  <p:tag name="KSO_WM_SLIDE_LAYOUT" val="a_f_l"/>
  <p:tag name="KSO_WM_SLIDE_LAYOUT_CNT" val="1_1_1"/>
</p:tagLst>
</file>

<file path=ppt/tags/tag296.xml><?xml version="1.0" encoding="utf-8"?>
<p:tagLst xmlns:p="http://schemas.openxmlformats.org/presentationml/2006/main">
  <p:tag name="KSO_WM_BEAUTIFY_FLAG" val="#wm#"/>
  <p:tag name="KSO_WM_TEMPLATE_CATEGORY" val="custom"/>
  <p:tag name="KSO_WM_TEMPLATE_INDEX" val="20234812"/>
</p:tagLst>
</file>

<file path=ppt/tags/tag297.xml><?xml version="1.0" encoding="utf-8"?>
<p:tagLst xmlns:p="http://schemas.openxmlformats.org/presentationml/2006/main">
  <p:tag name="commondata" val="eyJoZGlkIjoiOGQzYTE3ZTNhMDY3YjUzNzBlZTgzN2VmOTMzNWM4Y2EifQ=="/>
</p:tagLst>
</file>

<file path=ppt/tags/tag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3.0"/>
</p:tagLst>
</file>

<file path=ppt/tags/tag30.xml><?xml version="1.0" encoding="utf-8"?>
<p:tagLst xmlns:p="http://schemas.openxmlformats.org/presentationml/2006/main">
  <p:tag name="KSO_WM_UNIT_ISCONTENTSTITLE" val="0"/>
  <p:tag name="KSO_WM_UNIT_ISNUMDGMTITLE" val="0"/>
  <p:tag name="KSO_WM_UNIT_PRESET_TEXT" val="添加章节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 name="KSO_WM_UNIT_CONTENT_GROUP_TYPE" val="contentchip"/>
</p:tagLst>
</file>

<file path=ppt/tags/tag31.xml><?xml version="1.0" encoding="utf-8"?>
<p:tagLst xmlns:p="http://schemas.openxmlformats.org/presentationml/2006/main">
  <p:tag name="KSO_WM_UNIT_PRESET_TEXT" val="PART ONE"/>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 name="KSO_WM_UNIT_CONTENT_GROUP_TYPE" val="contentchip"/>
</p:tagLst>
</file>

<file path=ppt/tags/tag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
  <p:tag name="KSO_WM_UNIT_LAYERLEVEL" val="1"/>
  <p:tag name="KSO_WM_TAG_VERSION" val="3.0"/>
  <p:tag name="KSO_WM_UNIT_TYPE" val="i"/>
  <p:tag name="KSO_WM_UNIT_INDEX" val="4"/>
</p:tagLst>
</file>

<file path=ppt/tags/tag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
  <p:tag name="KSO_WM_UNIT_LAYERLEVEL" val="1"/>
  <p:tag name="KSO_WM_TAG_VERSION" val="3.0"/>
  <p:tag name="KSO_WM_UNIT_TYPE" val="i"/>
  <p:tag name="KSO_WM_UNIT_INDEX" val="5"/>
</p:tagLst>
</file>

<file path=ppt/tags/tag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
  <p:tag name="KSO_WM_UNIT_LAYERLEVEL" val="1"/>
  <p:tag name="KSO_WM_TAG_VERSION" val="3.0"/>
  <p:tag name="KSO_WM_UNIT_TYPE" val="i"/>
  <p:tag name="KSO_WM_UNIT_INDEX" val="6"/>
</p:tagLst>
</file>

<file path=ppt/tags/tag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
  <p:tag name="KSO_WM_UNIT_LAYERLEVEL" val="1"/>
  <p:tag name="KSO_WM_TAG_VERSION" val="3.0"/>
  <p:tag name="KSO_WM_UNIT_TYPE" val="i"/>
  <p:tag name="KSO_WM_UNIT_INDEX" val="7"/>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4*i*8"/>
  <p:tag name="KSO_WM_UNIT_LAYERLEVEL" val="1"/>
  <p:tag name="KSO_WM_TAG_VERSION" val="3.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_4*i*9"/>
  <p:tag name="KSO_WM_UNIT_LAYERLEVEL" val="1"/>
  <p:tag name="KSO_WM_TAG_VERSION" val="3.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_4*i*10"/>
  <p:tag name="KSO_WM_UNIT_LAYERLEVEL" val="1"/>
  <p:tag name="KSO_WM_TAG_VERSION" val="3.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_4*i*11"/>
  <p:tag name="KSO_WM_UNIT_LAYERLEVEL" val="1"/>
  <p:tag name="KSO_WM_TAG_VERSION" val="3.0"/>
  <p:tag name="KSO_WM_BEAUTIFY_FLAG" val="#wm#"/>
</p:tagLst>
</file>

<file path=ppt/tags/tag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
  <p:tag name="KSO_WM_UNIT_ID" val="_1*i*4"/>
  <p:tag name="KSO_WM_UNIT_LAYERLEVEL" val="1"/>
  <p:tag name="KSO_WM_TAG_VERSION" val="3.0"/>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_4*i*12"/>
  <p:tag name="KSO_WM_UNIT_LAYERLEVEL" val="1"/>
  <p:tag name="KSO_WM_TAG_VERSION" val="3.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4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3.0"/>
  <p:tag name="KSO_WM_BEAUTIFY_FLAG" val="#wm#"/>
  <p:tag name="KSO_WM_UNIT_PRESET_TEXT" val="单击此处编辑母版文本样式&#10;第二级&#10;第三级&#10;第四级&#10;第五级"/>
</p:tagLst>
</file>

<file path=ppt/tags/tag4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3.0"/>
  <p:tag name="KSO_WM_BEAUTIFY_FLAG" val="#wm#"/>
  <p:tag name="KSO_WM_UNIT_PRESET_TEXT" val="单击此处编辑母版文本样式&#10;第二级&#10;第三级&#10;第四级&#10;第五级"/>
</p:tagLst>
</file>

<file path=ppt/tags/tag46.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3.0"/>
  <p:tag name="KSO_WM_BEAUTIFY_FLAG" val="#wm#"/>
  <p:tag name="KSO_WM_UNIT_CONTENT_GROUP_TYPE" val="titlestyle"/>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
  <p:tag name="KSO_WM_UNIT_ID" val="_1*i*5"/>
  <p:tag name="KSO_WM_UNIT_LAYERLEVEL" val="1"/>
  <p:tag name="KSO_WM_TAG_VERSION" val="3.0"/>
</p:tagLst>
</file>

<file path=ppt/tags/tag50.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3.0"/>
  <p:tag name="KSO_WM_BEAUTIFY_FLAG" val="#wm#"/>
  <p:tag name="KSO_WM_UNIT_CONTENT_GROUP_TYPE" val="titlestyle"/>
</p:tagLst>
</file>

<file path=ppt/tags/tag5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3.0"/>
  <p:tag name="KSO_WM_BEAUTIFY_FLAG" val="#wm#"/>
  <p:tag name="KSO_WM_UNIT_PRESET_TEXT" val="单击此处编辑母版文本样式&#10;第二级&#10;第三级&#10;第四级&#10;第五级"/>
</p:tagLst>
</file>

<file path=ppt/tags/tag52.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3.0"/>
  <p:tag name="KSO_WM_BEAUTIFY_FLAG" val="#wm#"/>
</p:tagLst>
</file>

<file path=ppt/tags/tag5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3.0"/>
  <p:tag name="KSO_WM_BEAUTIFY_FLAG" val="#wm#"/>
  <p:tag name="KSO_WM_UNIT_PRESET_TEXT" val="单击此处编辑母版文本样式&#10;第二级&#10;第三级&#10;第四级&#10;第五级"/>
</p:tagLst>
</file>

<file path=ppt/tags/tag54.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3.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58.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 name="KSO_WM_UNIT_CONTENT_GROUP_TYPE" val="titlestyle"/>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6"/>
  <p:tag name="KSO_WM_UNIT_ID" val="_1*i*6"/>
  <p:tag name="KSO_WM_UNIT_LAYERLEVEL" val="1"/>
  <p:tag name="KSO_WM_TAG_VERSION" val="3.0"/>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6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3.0"/>
  <p:tag name="KSO_WM_BEAUTIFY_FLAG" val="#wm#"/>
  <p:tag name="KSO_WM_UNIT_PRESET_TEXT" val="单击此处编辑母版文本样式&#10;第二级&#10;第三级&#10;第四级&#10;第五级"/>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69.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3.0"/>
  <p:tag name="KSO_WM_BEAUTIFY_FLAG" val="#wm#"/>
  <p:tag name="KSO_WM_UNIT_CONTENT_GROUP_TYPE" val="titlestyle"/>
</p:tagLst>
</file>

<file path=ppt/tags/tag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 name="KSO_WM_UNIT_CONTENT_GROUP_TYPE" val="contentchip"/>
  <p:tag name="KSO_WM_UNIT_PRESET_TEXT" val="单击此处添加标题"/>
</p:tagLst>
</file>

<file path=ppt/tags/tag70.xml><?xml version="1.0" encoding="utf-8"?>
<p:tagLst xmlns:p="http://schemas.openxmlformats.org/presentationml/2006/main">
  <p:tag name="KSO_WM_UNIT_ISCONTENTSTITLE" val="0"/>
  <p:tag name="KSO_WM_UNIT_ISNUMDGMTITLE" val="0"/>
  <p:tag name="KSO_WM_UNIT_PRESET_TEXT" val="单击选择预设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3.0"/>
  <p:tag name="KSO_WM_BEAUTIFY_FLAG" val="#wm#"/>
  <p:tag name="KSO_WM_UNIT_CONTENT_GROUP_TYPE" val="titlestyle"/>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BEAUTIFY_FLAG" val="#wm#"/>
  <p:tag name="KSO_WM_UNIT_TYPE" val="i"/>
  <p:tag name="KSO_WM_UNIT_INDEX" val="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Lst>
</file>

<file path=ppt/tags/tag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UNIT_TYPE" val="i"/>
  <p:tag name="KSO_WM_UNIT_INDEX" val="3"/>
</p:tagLst>
</file>

<file path=ppt/tags/tag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
  <p:tag name="KSO_WM_UNIT_LAYERLEVEL" val="1"/>
  <p:tag name="KSO_WM_TAG_VERSION" val="3.0"/>
  <p:tag name="KSO_WM_UNIT_TYPE" val="i"/>
  <p:tag name="KSO_WM_UNIT_INDEX" val="4"/>
</p:tagLst>
</file>

<file path=ppt/tags/tag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
  <p:tag name="KSO_WM_UNIT_LAYERLEVEL" val="1"/>
  <p:tag name="KSO_WM_TAG_VERSION" val="3.0"/>
  <p:tag name="KSO_WM_UNIT_TYPE" val="i"/>
  <p:tag name="KSO_WM_UNIT_INDEX" val="5"/>
</p:tagLst>
</file>

<file path=ppt/tags/tag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
  <p:tag name="KSO_WM_UNIT_LAYERLEVEL" val="1"/>
  <p:tag name="KSO_WM_TAG_VERSION" val="3.0"/>
  <p:tag name="KSO_WM_UNIT_TYPE" val="i"/>
  <p:tag name="KSO_WM_UNIT_INDEX" val="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i*7"/>
  <p:tag name="KSO_WM_UNIT_LAYERLEVEL" val="1"/>
  <p:tag name="KSO_WM_TAG_VERSION" val="3.0"/>
  <p:tag name="KSO_WM_BEAUTIFY_FLAG" val="#wm#"/>
</p:tagLst>
</file>

<file path=ppt/tags/tag80.xml><?xml version="1.0" encoding="utf-8"?>
<p:tagLst xmlns:p="http://schemas.openxmlformats.org/presentationml/2006/main">
  <p:tag name="KSO_WM_UNIT_ISCONTENTSTITLE" val="0"/>
  <p:tag name="KSO_WM_UNIT_ISNUMDGMTITLE" val="0"/>
  <p:tag name="KSO_WM_UNIT_PRESET_TEXT" val="感谢您的观看"/>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 name="KSO_WM_UNIT_CONTENT_GROUP_TYPE" val="contentchip"/>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7"/>
  <p:tag name="KSO_WM_UNIT_LAYERLEVEL" val="1"/>
  <p:tag name="KSO_WM_TAG_VERSION" val="3.0"/>
  <p:tag name="KSO_WM_BEAUTIFY_FLAG" val="#wm#"/>
  <p:tag name="KSO_WM_UNIT_TYPE" val="i"/>
  <p:tag name="KSO_WM_UNIT_INDEX" val="7"/>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8"/>
  <p:tag name="KSO_WM_UNIT_LAYERLEVEL" val="1"/>
  <p:tag name="KSO_WM_TAG_VERSION" val="3.0"/>
  <p:tag name="KSO_WM_BEAUTIFY_FLAG" val="#wm#"/>
  <p:tag name="KSO_WM_UNIT_TYPE" val="i"/>
  <p:tag name="KSO_WM_UNIT_INDEX" val="8"/>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4"/>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UNIT_TYPE" val="i"/>
  <p:tag name="KSO_WM_UNIT_INDEX" val="1"/>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CONTENT_GROUP_TYPE" val="titlestyle"/>
  <p:tag name="KSO_WM_UNIT_TYPE" val="i"/>
  <p:tag name="KSO_WM_UNIT_INDEX"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i*8"/>
  <p:tag name="KSO_WM_UNIT_LAYERLEVEL" val="1"/>
  <p:tag name="KSO_WM_TAG_VERSION" val="3.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ISCONTENTSTITLE" val="0"/>
  <p:tag name="KSO_WM_UNIT_ISNUMDGMTITLE" val="0"/>
  <p:tag name="KSO_WM_UNIT_PRESET_TEXT" val="单击此处编辑母版文本样式&#10;二级&#10;三级&#10;四级&#10;五级"/>
  <p:tag name="KSO_WM_UNIT_NOCLEAR" val="0"/>
  <p:tag name="KSO_WM_UNIT_TYPE" val="f"/>
  <p:tag name="KSO_WM_UNIT_INDEX" val="1"/>
  <p:tag name="KSO_WM_UNIT_SUBTYPE" val="a"/>
  <p:tag name="KSO_WM_TEMPLATE_CATEGORY" val="custom"/>
  <p:tag name="KSO_WM_TEMPLATE_INDEX" val="20230294"/>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0294"/>
</p:tagLst>
</file>

<file path=ppt/tags/tag94.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0294"/>
  <p:tag name="KSO_WM_TEMPLATE_THUMBS_INDEX" val="1、9"/>
</p:tagLst>
</file>

<file path=ppt/tags/tag95.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
  <p:tag name="KSO_WM_UNIT_LAYERLEVEL" val="1"/>
  <p:tag name="KSO_WM_TAG_VERSION" val="3.0"/>
  <p:tag name="KSO_WM_BEAUTIFY_FLAG" val="#wm#"/>
  <p:tag name="KSO_WM_UNIT_TYPE" val="i"/>
  <p:tag name="KSO_WM_UNIT_INDEX" val="1"/>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i*2"/>
  <p:tag name="KSO_WM_UNIT_LAYERLEVEL" val="1"/>
  <p:tag name="KSO_WM_TAG_VERSION" val="3.0"/>
  <p:tag name="KSO_WM_BEAUTIFY_FLAG" val="#wm#"/>
</p:tagLst>
</file>

<file path=ppt/tags/tag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3.0"/>
</p:tagLst>
</file>

<file path=ppt/tags/tag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4"/>
  <p:tag name="KSO_WM_UNIT_ID" val="_1*i*4"/>
  <p:tag name="KSO_WM_UNIT_LAYERLEVEL" val="1"/>
  <p:tag name="KSO_WM_TAG_VERSION" val="3.0"/>
</p:tagLst>
</file>

<file path=ppt/theme/theme1.xml><?xml version="1.0" encoding="utf-8"?>
<a:theme xmlns:a="http://schemas.openxmlformats.org/drawingml/2006/main" name="Office 主题">
  <a:themeElements>
    <a:clrScheme name="自定义 82">
      <a:dk1>
        <a:sysClr val="windowText" lastClr="000000"/>
      </a:dk1>
      <a:lt1>
        <a:sysClr val="window" lastClr="FFFFFF"/>
      </a:lt1>
      <a:dk2>
        <a:srgbClr val="103F48"/>
      </a:dk2>
      <a:lt2>
        <a:srgbClr val="F4FCFE"/>
      </a:lt2>
      <a:accent1>
        <a:srgbClr val="11869C"/>
      </a:accent1>
      <a:accent2>
        <a:srgbClr val="287FB0"/>
      </a:accent2>
      <a:accent3>
        <a:srgbClr val="3F77C4"/>
      </a:accent3>
      <a:accent4>
        <a:srgbClr val="5570D7"/>
      </a:accent4>
      <a:accent5>
        <a:srgbClr val="6C68EB"/>
      </a:accent5>
      <a:accent6>
        <a:srgbClr val="8361FF"/>
      </a:accent6>
      <a:hlink>
        <a:srgbClr val="0563C1"/>
      </a:hlink>
      <a:folHlink>
        <a:srgbClr val="954D72"/>
      </a:folHlink>
    </a:clrScheme>
    <a:fontScheme name="自定义 76">
      <a:majorFont>
        <a:latin typeface="MiSans Heavy"/>
        <a:ea typeface="MiSans Heavy"/>
        <a:cs typeface=""/>
      </a:majorFont>
      <a:minorFont>
        <a:latin typeface="MiSans Normal"/>
        <a:ea typeface="MiSans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103F48"/>
      </a:dk2>
      <a:lt2>
        <a:srgbClr val="F4FCFE"/>
      </a:lt2>
      <a:accent1>
        <a:srgbClr val="11869C"/>
      </a:accent1>
      <a:accent2>
        <a:srgbClr val="287FB0"/>
      </a:accent2>
      <a:accent3>
        <a:srgbClr val="3F77C4"/>
      </a:accent3>
      <a:accent4>
        <a:srgbClr val="5570D7"/>
      </a:accent4>
      <a:accent5>
        <a:srgbClr val="6C68EB"/>
      </a:accent5>
      <a:accent6>
        <a:srgbClr val="8361FF"/>
      </a:accent6>
      <a:hlink>
        <a:srgbClr val="0563C1"/>
      </a:hlink>
      <a:folHlink>
        <a:srgbClr val="954D72"/>
      </a:folHlink>
    </a:clrScheme>
    <a:fontScheme name="自定义 76">
      <a:majorFont>
        <a:latin typeface="MiSans Heavy"/>
        <a:ea typeface=""/>
        <a:cs typeface=""/>
      </a:majorFont>
      <a:minorFont>
        <a:latin typeface="MiSans Norm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2081</Words>
  <Application>WPS 演示</Application>
  <PresentationFormat>宽屏</PresentationFormat>
  <Paragraphs>155</Paragraphs>
  <Slides>25</Slides>
  <Notes>4</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25</vt:i4>
      </vt:variant>
    </vt:vector>
  </HeadingPairs>
  <TitlesOfParts>
    <vt:vector size="36" baseType="lpstr">
      <vt:lpstr>Arial</vt:lpstr>
      <vt:lpstr>宋体</vt:lpstr>
      <vt:lpstr>Wingdings</vt:lpstr>
      <vt:lpstr>MiSans Normal</vt:lpstr>
      <vt:lpstr>Wingdings</vt:lpstr>
      <vt:lpstr>微软雅黑</vt:lpstr>
      <vt:lpstr>MiSans Heavy</vt:lpstr>
      <vt:lpstr>Arial Unicode MS</vt:lpstr>
      <vt:lpstr>Calibri</vt:lpstr>
      <vt:lpstr>Office 主题</vt:lpstr>
      <vt:lpstr>1_Office 主题</vt:lpstr>
      <vt:lpstr>材料及化学品管理平台</vt:lpstr>
      <vt:lpstr>试剂耗材采购系统上线计划</vt:lpstr>
      <vt:lpstr>采购员下单</vt:lpstr>
      <vt:lpstr>系统登录</vt:lpstr>
      <vt:lpstr>线上集中采购</vt:lpstr>
      <vt:lpstr>订单提交</vt:lpstr>
      <vt:lpstr>订单提交</vt:lpstr>
      <vt:lpstr>验收人 选择</vt:lpstr>
      <vt:lpstr>订单管理</vt:lpstr>
      <vt:lpstr>订单售后</vt:lpstr>
      <vt:lpstr>自购订单</vt:lpstr>
      <vt:lpstr>台账管理</vt:lpstr>
      <vt:lpstr>订单审核</vt:lpstr>
      <vt:lpstr>订单审核</vt:lpstr>
      <vt:lpstr>订单结算</vt:lpstr>
      <vt:lpstr>PowerPoint 演示文稿</vt:lpstr>
      <vt:lpstr>线上订单结算</vt:lpstr>
      <vt:lpstr>PowerPoint 演示文稿</vt:lpstr>
      <vt:lpstr>自购订单结算</vt:lpstr>
      <vt:lpstr>自购订单结算</vt:lpstr>
      <vt:lpstr>统计功能</vt:lpstr>
      <vt:lpstr>经费授权</vt:lpstr>
      <vt:lpstr>个人信息维护</vt:lpstr>
      <vt:lpstr>个人信息维护</vt:lpstr>
      <vt:lpstr>敬请指导！</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当当Lacey</cp:lastModifiedBy>
  <cp:revision>164</cp:revision>
  <dcterms:created xsi:type="dcterms:W3CDTF">2019-06-19T02:08:00Z</dcterms:created>
  <dcterms:modified xsi:type="dcterms:W3CDTF">2024-06-05T07:18:52Z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2AED93FABCDE4AA99A9F7F9C1064AF44_11</vt:lpwstr>
  </property>
</Properties>
</file>